
<file path=[Content_Types].xml><?xml version="1.0" encoding="utf-8"?>
<Types xmlns="http://schemas.openxmlformats.org/package/2006/content-types">
  <Default ContentType="image/jpeg" Extension="jpg"/>
  <Default ContentType="application/vnd.openxmlformats-officedocument.spreadsheetml.sheet" Extension="xlsx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ms-office.chartcolorstyle+xml" PartName="/ppt/charts/colors2.xml"/>
  <Override ContentType="application/vnd.ms-office.chartcolorstyle+xml" PartName="/ppt/charts/colors3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drawingml.chart+xml" PartName="/ppt/charts/chart9.xml"/>
  <Override ContentType="application/vnd.openxmlformats-officedocument.drawingml.chart+xml" PartName="/ppt/charts/chart2.xml"/>
  <Override ContentType="application/vnd.openxmlformats-officedocument.drawingml.chart+xml" PartName="/ppt/charts/chart7.xml"/>
  <Override ContentType="application/vnd.openxmlformats-officedocument.drawingml.chart+xml" PartName="/ppt/charts/chart4.xml"/>
  <Override ContentType="application/vnd.openxmlformats-officedocument.drawingml.chart+xml" PartName="/ppt/charts/chart6.xml"/>
  <Override ContentType="application/vnd.openxmlformats-officedocument.drawingml.chart+xml" PartName="/ppt/charts/chart1.xml"/>
  <Override ContentType="application/vnd.openxmlformats-officedocument.drawingml.chart+xml" PartName="/ppt/charts/chart10.xml"/>
  <Override ContentType="application/vnd.openxmlformats-officedocument.drawingml.chart+xml" PartName="/ppt/charts/chart12.xml"/>
  <Override ContentType="application/vnd.openxmlformats-officedocument.drawingml.chart+xml" PartName="/ppt/charts/chart14.xml"/>
  <Override ContentType="application/vnd.openxmlformats-officedocument.drawingml.chart+xml" PartName="/ppt/charts/chart3.xml"/>
  <Override ContentType="application/vnd.openxmlformats-officedocument.drawingml.chart+xml" PartName="/ppt/charts/chart8.xml"/>
  <Override ContentType="application/vnd.openxmlformats-officedocument.drawingml.chart+xml" PartName="/ppt/charts/chart5.xml"/>
  <Override ContentType="application/vnd.openxmlformats-officedocument.drawingml.chart+xml" PartName="/ppt/charts/chart11.xml"/>
  <Override ContentType="application/vnd.openxmlformats-officedocument.drawingml.chart+xml" PartName="/ppt/charts/chart15.xml"/>
  <Override ContentType="application/vnd.openxmlformats-officedocument.drawingml.chart+xml" PartName="/ppt/charts/chart13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themeOverride+xml" PartName="/ppt/theme/themeOverride2.xml"/>
  <Override ContentType="application/vnd.openxmlformats-officedocument.themeOverride+xml" PartName="/ppt/theme/themeOverride1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3.xml"/>
  <Override ContentType="application/vnd.ms-office.chartstyle+xml" PartName="/ppt/charts/style1.xml"/>
  <Override ContentType="application/vnd.ms-office.chartstyle+xml" PartName="/ppt/charts/style2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51" r:id="rId5"/>
    <p:sldMasterId id="2147483667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28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28" roundtripDataSignature="AMtx7mhv/d5FCIS2hj9exA3Z/xdWOnrv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28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customschemas.google.com/relationships/presentationmetadata" Target="metadata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C:\Users\duk_e\Desktop\Association%20EMBB\Finance\EMBB%20LISTING%202022-2023%202.xlsx" TargetMode="External"/></Relationships>
</file>

<file path=ppt/charts/_rels/chart10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8.xlsx"/></Relationships>
</file>

<file path=ppt/charts/_rels/chart11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9.xlsx"/></Relationships>
</file>

<file path=ppt/charts/_rels/chart12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10.xlsx"/></Relationships>
</file>

<file path=ppt/charts/_rels/chart13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11.xlsx"/></Relationships>
</file>

<file path=ppt/charts/_rels/chart14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12.xlsx"/></Relationships>
</file>

<file path=ppt/charts/_rels/chart15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13.xlsx"/></Relationships>
</file>

<file path=ppt/charts/_rels/chart2.xml.rels><?xml version="1.0" encoding="UTF-8" standalone="yes"?>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themeOverride" Target="../theme/themeOverride2.xml"/><Relationship Id="rId4" Type="http://schemas.openxmlformats.org/officeDocument/2006/relationships/oleObject" Target="file:///C:\Users\duk_e\Desktop\Association%20EMBB\Finance\EMBB%20LISTING%202022-2023%202.xlsx" TargetMode="External"/></Relationships>
</file>

<file path=ppt/charts/_rels/chart3.xml.rels><?xml version="1.0" encoding="UTF-8" standalone="yes"?>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themeOverride" Target="../theme/themeOverride1.xml"/><Relationship Id="rId4" Type="http://schemas.openxmlformats.org/officeDocument/2006/relationships/package" Target="../embeddings/Microsoft_Excel_Sheet1.xlsx"/></Relationships>
</file>

<file path=ppt/charts/_rels/chart4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5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6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7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_rels/chart8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6.xlsx"/></Relationships>
</file>

<file path=ppt/charts/_rels/chart9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2100" dirty="0"/>
              <a:t>EMBB </a:t>
            </a:r>
            <a:r>
              <a:rPr lang="en-US" sz="2100" dirty="0" err="1"/>
              <a:t>c'est</a:t>
            </a:r>
            <a:r>
              <a:rPr lang="en-US" sz="2100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957633731271937"/>
          <c:y val="0.2359890495598195"/>
          <c:w val="0.48982520140812535"/>
          <c:h val="0.7142363019526377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B90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AE2-42E5-A9F5-BAD65A7C9E6F}"/>
              </c:ext>
            </c:extLst>
          </c:dPt>
          <c:dPt>
            <c:idx val="1"/>
            <c:bubble3D val="0"/>
            <c:spPr>
              <a:solidFill>
                <a:srgbClr val="EC810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AE2-42E5-A9F5-BAD65A7C9E6F}"/>
              </c:ext>
            </c:extLst>
          </c:dPt>
          <c:dPt>
            <c:idx val="2"/>
            <c:bubble3D val="0"/>
            <c:spPr>
              <a:solidFill>
                <a:srgbClr val="7E5A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AE2-42E5-A9F5-BAD65A7C9E6F}"/>
              </c:ext>
            </c:extLst>
          </c:dPt>
          <c:dLbls>
            <c:dLbl>
              <c:idx val="0"/>
              <c:layout>
                <c:manualLayout>
                  <c:x val="-0.12169138232720909"/>
                  <c:y val="-4.596675415573053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AE2-42E5-A9F5-BAD65A7C9E6F}"/>
                </c:ext>
              </c:extLst>
            </c:dLbl>
            <c:dLbl>
              <c:idx val="1"/>
              <c:layout>
                <c:manualLayout>
                  <c:x val="9.3911636045494309E-2"/>
                  <c:y val="-5.406860600758238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AE2-42E5-A9F5-BAD65A7C9E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'Stats by age'!$A$25:$A$27</c:f>
              <c:strCache>
                <c:ptCount val="3"/>
                <c:pt idx="0">
                  <c:v>Epone</c:v>
                </c:pt>
                <c:pt idx="1">
                  <c:v>Mezieres-sur-seine</c:v>
                </c:pt>
                <c:pt idx="2">
                  <c:v>Autre</c:v>
                </c:pt>
              </c:strCache>
            </c:strRef>
          </c:cat>
          <c:val>
            <c:numRef>
              <c:f>'Stats by age'!$C$25:$C$27</c:f>
              <c:numCache>
                <c:formatCode>0%</c:formatCode>
                <c:ptCount val="3"/>
                <c:pt idx="0">
                  <c:v>0.57983193277310929</c:v>
                </c:pt>
                <c:pt idx="1">
                  <c:v>0.26050420168067229</c:v>
                </c:pt>
                <c:pt idx="2">
                  <c:v>0.15966386554621848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AE2-42E5-A9F5-BAD65A7C9E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364334617535749"/>
          <c:y val="0.15740032949104432"/>
          <c:w val="0.70755949256342954"/>
          <c:h val="6.51119838669609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77DBA"/>
            </a:solidFill>
          </c:spPr>
          <c:dPt>
            <c:idx val="0"/>
            <c:bubble3D val="0"/>
            <c:spPr>
              <a:solidFill>
                <a:srgbClr val="006600"/>
              </a:solidFill>
            </c:spPr>
            <c:extLst>
              <c:ext xmlns:c16="http://schemas.microsoft.com/office/drawing/2014/chart" uri="{C3380CC4-5D6E-409C-BE32-E72D297353CC}">
                <c16:uniqueId val="{00000001-E815-4705-947C-52B3A1FE9935}"/>
              </c:ext>
            </c:extLst>
          </c:dPt>
          <c:dPt>
            <c:idx val="1"/>
            <c:bubble3D val="0"/>
            <c:spPr>
              <a:pattFill prst="wdDn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E815-4705-947C-52B3A1FE993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24</c:v>
                </c:pt>
                <c:pt idx="1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815-4705-947C-52B3A1FE99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8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77DBA"/>
            </a:solidFill>
          </c:spPr>
          <c:dPt>
            <c:idx val="0"/>
            <c:bubble3D val="0"/>
            <c:spPr>
              <a:solidFill>
                <a:srgbClr val="08906C"/>
              </a:solidFill>
            </c:spPr>
            <c:extLst>
              <c:ext xmlns:c16="http://schemas.microsoft.com/office/drawing/2014/chart" uri="{C3380CC4-5D6E-409C-BE32-E72D297353CC}">
                <c16:uniqueId val="{00000001-5CF7-4329-A3C4-5F0E3B32934F}"/>
              </c:ext>
            </c:extLst>
          </c:dPt>
          <c:dPt>
            <c:idx val="1"/>
            <c:bubble3D val="0"/>
            <c:spPr>
              <a:pattFill prst="wdDn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5CF7-4329-A3C4-5F0E3B32934F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38</c:v>
                </c:pt>
                <c:pt idx="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CF7-4329-A3C4-5F0E3B3293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8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77DBA"/>
            </a:solidFill>
          </c:spPr>
          <c:dPt>
            <c:idx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6A27-4BE6-8FE7-4F539BF2A243}"/>
              </c:ext>
            </c:extLst>
          </c:dPt>
          <c:dPt>
            <c:idx val="1"/>
            <c:bubble3D val="0"/>
            <c:spPr>
              <a:pattFill prst="wdDn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6A27-4BE6-8FE7-4F539BF2A243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38</c:v>
                </c:pt>
                <c:pt idx="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27-4BE6-8FE7-4F539BF2A2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2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77DBA"/>
            </a:solidFill>
          </c:spPr>
          <c:dPt>
            <c:idx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0D50-4939-B657-22897EB38CFA}"/>
              </c:ext>
            </c:extLst>
          </c:dPt>
          <c:dPt>
            <c:idx val="1"/>
            <c:bubble3D val="0"/>
            <c:spPr>
              <a:pattFill prst="wdDn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0D50-4939-B657-22897EB38CFA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46</c:v>
                </c:pt>
                <c:pt idx="1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D50-4939-B657-22897EB38C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77DBA"/>
            </a:solidFill>
          </c:spPr>
          <c:dPt>
            <c:idx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1-CA6C-4154-AC7D-F59DD248CD57}"/>
              </c:ext>
            </c:extLst>
          </c:dPt>
          <c:dPt>
            <c:idx val="1"/>
            <c:bubble3D val="0"/>
            <c:spPr>
              <a:pattFill prst="wdDn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CA6C-4154-AC7D-F59DD248CD57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</c:v>
                </c:pt>
                <c:pt idx="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A6C-4154-AC7D-F59DD248CD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8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77DBA"/>
            </a:solidFill>
          </c:spPr>
          <c:dPt>
            <c:idx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46C6-4AE5-B488-899FC0ED10A0}"/>
              </c:ext>
            </c:extLst>
          </c:dPt>
          <c:dPt>
            <c:idx val="1"/>
            <c:bubble3D val="0"/>
            <c:spPr>
              <a:pattFill prst="wdDn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46C6-4AE5-B488-899FC0ED10A0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44</c:v>
                </c:pt>
                <c:pt idx="1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6C6-4AE5-B488-899FC0ED10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8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[EMBB LISTING 2022-2023 2.xlsx]Stats by age!PivotTable9</c:name>
    <c:fmtId val="6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100" b="1" dirty="0"/>
              <a:t>EMBB </a:t>
            </a:r>
            <a:r>
              <a:rPr lang="en-US" sz="2100" b="1" dirty="0" err="1"/>
              <a:t>c'est</a:t>
            </a:r>
            <a:r>
              <a:rPr lang="en-US" sz="2100" b="1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circle"/>
          <c:size val="5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0.28148501983987156"/>
          <c:y val="0.24881902686734123"/>
          <c:w val="0.48883103372575432"/>
          <c:h val="0.6834155200654759"/>
        </c:manualLayout>
      </c:layout>
      <c:pieChart>
        <c:varyColors val="1"/>
        <c:ser>
          <c:idx val="0"/>
          <c:order val="0"/>
          <c:tx>
            <c:strRef>
              <c:f>'Stats by age'!$AG$4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rgbClr val="7E5A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D31-46CF-A3F4-B817BEE3BFE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D31-46CF-A3F4-B817BEE3BFE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D31-46CF-A3F4-B817BEE3BFE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D31-46CF-A3F4-B817BEE3BFEC}"/>
              </c:ext>
            </c:extLst>
          </c:dPt>
          <c:dPt>
            <c:idx val="4"/>
            <c:bubble3D val="0"/>
            <c:spPr>
              <a:solidFill>
                <a:srgbClr val="D7BA5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D31-46CF-A3F4-B817BEE3BFEC}"/>
              </c:ext>
            </c:extLst>
          </c:dPt>
          <c:dPt>
            <c:idx val="5"/>
            <c:bubble3D val="0"/>
            <c:spPr>
              <a:solidFill>
                <a:srgbClr val="FEAA4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D31-46CF-A3F4-B817BEE3BFEC}"/>
              </c:ext>
            </c:extLst>
          </c:dPt>
          <c:dPt>
            <c:idx val="6"/>
            <c:bubble3D val="0"/>
            <c:spPr>
              <a:solidFill>
                <a:srgbClr val="E7BC1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D31-46CF-A3F4-B817BEE3BFE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D31-46CF-A3F4-B817BEE3BFE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'Stats by age'!$AF$5:$AF$13</c:f>
              <c:strCache>
                <c:ptCount val="8"/>
                <c:pt idx="0">
                  <c:v>DM3</c:v>
                </c:pt>
                <c:pt idx="1">
                  <c:v>U15</c:v>
                </c:pt>
                <c:pt idx="2">
                  <c:v>U17</c:v>
                </c:pt>
                <c:pt idx="3">
                  <c:v>U7</c:v>
                </c:pt>
                <c:pt idx="4">
                  <c:v>U9</c:v>
                </c:pt>
                <c:pt idx="5">
                  <c:v>U13F</c:v>
                </c:pt>
                <c:pt idx="6">
                  <c:v>U13G</c:v>
                </c:pt>
                <c:pt idx="7">
                  <c:v>U11</c:v>
                </c:pt>
              </c:strCache>
            </c:strRef>
          </c:cat>
          <c:val>
            <c:numRef>
              <c:f>'Stats by age'!$AG$5:$AG$13</c:f>
              <c:numCache>
                <c:formatCode>0%</c:formatCode>
                <c:ptCount val="8"/>
                <c:pt idx="0">
                  <c:v>0.13445378151260504</c:v>
                </c:pt>
                <c:pt idx="1">
                  <c:v>0.1092436974789916</c:v>
                </c:pt>
                <c:pt idx="2">
                  <c:v>5.0420168067226892E-2</c:v>
                </c:pt>
                <c:pt idx="3">
                  <c:v>0.11764705882352941</c:v>
                </c:pt>
                <c:pt idx="4">
                  <c:v>0.15126050420168066</c:v>
                </c:pt>
                <c:pt idx="5">
                  <c:v>0.14285714285714285</c:v>
                </c:pt>
                <c:pt idx="6">
                  <c:v>0.17647058823529413</c:v>
                </c:pt>
                <c:pt idx="7">
                  <c:v>0.11764705882352941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D31-46CF-A3F4-B817BEE3BF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0318051837055398E-2"/>
          <c:y val="0.14958948024225199"/>
          <c:w val="0.84637572464571276"/>
          <c:h val="7.02901711722703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100" b="1" dirty="0"/>
              <a:t>Evolution du club </a:t>
            </a:r>
            <a:r>
              <a:rPr lang="en-US" sz="2100" b="1" dirty="0" err="1"/>
              <a:t>en</a:t>
            </a:r>
            <a:r>
              <a:rPr lang="en-US" sz="2100" b="1" dirty="0"/>
              <a:t> chiffre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Nombre Adherent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'Stats by age'!$AK$4:$AK$8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'Stats by age'!$AL$4:$AL$8</c:f>
              <c:numCache>
                <c:formatCode>General</c:formatCode>
                <c:ptCount val="5"/>
                <c:pt idx="0">
                  <c:v>27</c:v>
                </c:pt>
                <c:pt idx="1">
                  <c:v>62</c:v>
                </c:pt>
                <c:pt idx="2">
                  <c:v>76</c:v>
                </c:pt>
                <c:pt idx="3">
                  <c:v>100</c:v>
                </c:pt>
                <c:pt idx="4">
                  <c:v>120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8CB-4D0C-956A-4BA4234523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2419024"/>
        <c:axId val="172425680"/>
      </c:lineChart>
      <c:catAx>
        <c:axId val="172419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2425680"/>
        <c:crosses val="autoZero"/>
        <c:auto val="1"/>
        <c:lblAlgn val="ctr"/>
        <c:lblOffset val="100"/>
        <c:noMultiLvlLbl val="0"/>
      </c:catAx>
      <c:valAx>
        <c:axId val="172425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2419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77DBA"/>
            </a:solidFill>
          </c:spPr>
          <c:dPt>
            <c:idx val="0"/>
            <c:bubble3D val="0"/>
            <c:spPr>
              <a:solidFill>
                <a:srgbClr val="006600"/>
              </a:solidFill>
            </c:spPr>
            <c:extLst>
              <c:ext xmlns:c16="http://schemas.microsoft.com/office/drawing/2014/chart" uri="{C3380CC4-5D6E-409C-BE32-E72D297353CC}">
                <c16:uniqueId val="{00000001-E815-4705-947C-52B3A1FE9935}"/>
              </c:ext>
            </c:extLst>
          </c:dPt>
          <c:dPt>
            <c:idx val="1"/>
            <c:bubble3D val="0"/>
            <c:spPr>
              <a:pattFill prst="wdDn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E815-4705-947C-52B3A1FE993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</c:v>
                </c:pt>
                <c:pt idx="1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815-4705-947C-52B3A1FE99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8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77DBA"/>
            </a:solidFill>
          </c:spPr>
          <c:dPt>
            <c:idx val="0"/>
            <c:bubble3D val="0"/>
            <c:spPr>
              <a:solidFill>
                <a:srgbClr val="08906C"/>
              </a:solidFill>
            </c:spPr>
            <c:extLst>
              <c:ext xmlns:c16="http://schemas.microsoft.com/office/drawing/2014/chart" uri="{C3380CC4-5D6E-409C-BE32-E72D297353CC}">
                <c16:uniqueId val="{00000001-5CF7-4329-A3C4-5F0E3B32934F}"/>
              </c:ext>
            </c:extLst>
          </c:dPt>
          <c:dPt>
            <c:idx val="1"/>
            <c:bubble3D val="0"/>
            <c:spPr>
              <a:pattFill prst="wdDn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5CF7-4329-A3C4-5F0E3B32934F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44</c:v>
                </c:pt>
                <c:pt idx="1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CF7-4329-A3C4-5F0E3B3293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8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77DBA"/>
            </a:solidFill>
          </c:spPr>
          <c:dPt>
            <c:idx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6A27-4BE6-8FE7-4F539BF2A243}"/>
              </c:ext>
            </c:extLst>
          </c:dPt>
          <c:dPt>
            <c:idx val="1"/>
            <c:bubble3D val="0"/>
            <c:spPr>
              <a:pattFill prst="wdDn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6A27-4BE6-8FE7-4F539BF2A243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52</c:v>
                </c:pt>
                <c:pt idx="1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27-4BE6-8FE7-4F539BF2A2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2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77DBA"/>
            </a:solidFill>
          </c:spPr>
          <c:dPt>
            <c:idx val="0"/>
            <c:bubble3D val="0"/>
            <c:spPr>
              <a:solidFill>
                <a:schemeClr val="accent5">
                  <a:lumMod val="25000"/>
                  <a:lumOff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0D50-4939-B657-22897EB38CFA}"/>
              </c:ext>
            </c:extLst>
          </c:dPt>
          <c:dPt>
            <c:idx val="1"/>
            <c:bubble3D val="0"/>
            <c:spPr>
              <a:pattFill prst="wdDn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0D50-4939-B657-22897EB38CFA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22</c:v>
                </c:pt>
                <c:pt idx="1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D50-4939-B657-22897EB38C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8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77DBA"/>
            </a:solidFill>
          </c:spPr>
          <c:dPt>
            <c:idx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1-CA6C-4154-AC7D-F59DD248CD57}"/>
              </c:ext>
            </c:extLst>
          </c:dPt>
          <c:dPt>
            <c:idx val="1"/>
            <c:bubble3D val="0"/>
            <c:spPr>
              <a:pattFill prst="wdDn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CA6C-4154-AC7D-F59DD248CD57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A6C-4154-AC7D-F59DD248CD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8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77DBA"/>
            </a:solidFill>
          </c:spPr>
          <c:dPt>
            <c:idx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46C6-4AE5-B488-899FC0ED10A0}"/>
              </c:ext>
            </c:extLst>
          </c:dPt>
          <c:dPt>
            <c:idx val="1"/>
            <c:bubble3D val="0"/>
            <c:spPr>
              <a:pattFill prst="wdDn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46C6-4AE5-B488-899FC0ED10A0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48</c:v>
                </c:pt>
                <c:pt idx="1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6C6-4AE5-B488-899FC0ED10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8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8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0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layout">
  <p:cSld name="Cover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Style slide layout">
  <p:cSld name="4_Style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Style slide layout">
  <p:cSld name="5_Style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3"/>
          <p:cNvSpPr txBox="1"/>
          <p:nvPr>
            <p:ph idx="1" type="body"/>
          </p:nvPr>
        </p:nvSpPr>
        <p:spPr>
          <a:xfrm>
            <a:off x="323529" y="32045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b="0" i="0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Style slide layout">
  <p:cSld name="6_Style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layout">
  <p:cSld name="Image slide layou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oogle Shape;36;p35"/>
          <p:cNvGrpSpPr/>
          <p:nvPr/>
        </p:nvGrpSpPr>
        <p:grpSpPr>
          <a:xfrm>
            <a:off x="-1" y="191592"/>
            <a:ext cx="11966714" cy="1052040"/>
            <a:chOff x="-1" y="191592"/>
            <a:chExt cx="11966714" cy="1052040"/>
          </a:xfrm>
        </p:grpSpPr>
        <p:sp>
          <p:nvSpPr>
            <p:cNvPr id="37" name="Google Shape;37;p35"/>
            <p:cNvSpPr/>
            <p:nvPr/>
          </p:nvSpPr>
          <p:spPr>
            <a:xfrm>
              <a:off x="-1" y="281043"/>
              <a:ext cx="11966714" cy="962589"/>
            </a:xfrm>
            <a:custGeom>
              <a:rect b="b" l="l" r="r" t="t"/>
              <a:pathLst>
                <a:path extrusionOk="0" h="962589" w="11847542">
                  <a:moveTo>
                    <a:pt x="0" y="0"/>
                  </a:moveTo>
                  <a:lnTo>
                    <a:pt x="11847542" y="0"/>
                  </a:lnTo>
                  <a:lnTo>
                    <a:pt x="11589026" y="962589"/>
                  </a:lnTo>
                  <a:lnTo>
                    <a:pt x="0" y="9625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35"/>
            <p:cNvSpPr/>
            <p:nvPr/>
          </p:nvSpPr>
          <p:spPr>
            <a:xfrm>
              <a:off x="0" y="191592"/>
              <a:ext cx="11857382" cy="962589"/>
            </a:xfrm>
            <a:custGeom>
              <a:rect b="b" l="l" r="r" t="t"/>
              <a:pathLst>
                <a:path extrusionOk="0" h="962589" w="11857382">
                  <a:moveTo>
                    <a:pt x="0" y="0"/>
                  </a:moveTo>
                  <a:lnTo>
                    <a:pt x="11857382" y="0"/>
                  </a:lnTo>
                  <a:lnTo>
                    <a:pt x="11589026" y="962589"/>
                  </a:lnTo>
                  <a:lnTo>
                    <a:pt x="0" y="9625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" name="Google Shape;39;p35"/>
          <p:cNvSpPr txBox="1"/>
          <p:nvPr>
            <p:ph idx="1" type="body"/>
          </p:nvPr>
        </p:nvSpPr>
        <p:spPr>
          <a:xfrm>
            <a:off x="323529" y="32045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b="0" i="0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40" name="Google Shape;40;p35"/>
          <p:cNvGrpSpPr/>
          <p:nvPr/>
        </p:nvGrpSpPr>
        <p:grpSpPr>
          <a:xfrm rot="10800000">
            <a:off x="9888843" y="-60041"/>
            <a:ext cx="1992162" cy="1644757"/>
            <a:chOff x="9706859" y="-200510"/>
            <a:chExt cx="2279524" cy="1882007"/>
          </a:xfrm>
        </p:grpSpPr>
        <p:sp>
          <p:nvSpPr>
            <p:cNvPr id="41" name="Google Shape;41;p35"/>
            <p:cNvSpPr/>
            <p:nvPr/>
          </p:nvSpPr>
          <p:spPr>
            <a:xfrm flipH="1" rot="-1800000">
              <a:off x="9813499" y="250390"/>
              <a:ext cx="2066245" cy="980207"/>
            </a:xfrm>
            <a:custGeom>
              <a:rect b="b" l="l" r="r" t="t"/>
              <a:pathLst>
                <a:path extrusionOk="0" h="10002" w="10201">
                  <a:moveTo>
                    <a:pt x="8262" y="423"/>
                  </a:moveTo>
                  <a:cubicBezTo>
                    <a:pt x="8283" y="442"/>
                    <a:pt x="8303" y="442"/>
                    <a:pt x="8324" y="442"/>
                  </a:cubicBezTo>
                  <a:cubicBezTo>
                    <a:pt x="8335" y="480"/>
                    <a:pt x="8335" y="480"/>
                    <a:pt x="8335" y="517"/>
                  </a:cubicBezTo>
                  <a:cubicBezTo>
                    <a:pt x="8303" y="537"/>
                    <a:pt x="8314" y="517"/>
                    <a:pt x="8303" y="592"/>
                  </a:cubicBezTo>
                  <a:lnTo>
                    <a:pt x="8345" y="592"/>
                  </a:lnTo>
                  <a:cubicBezTo>
                    <a:pt x="8355" y="630"/>
                    <a:pt x="8435" y="524"/>
                    <a:pt x="8414" y="543"/>
                  </a:cubicBezTo>
                  <a:cubicBezTo>
                    <a:pt x="8404" y="561"/>
                    <a:pt x="8312" y="750"/>
                    <a:pt x="8291" y="770"/>
                  </a:cubicBezTo>
                  <a:cubicBezTo>
                    <a:pt x="8312" y="825"/>
                    <a:pt x="8250" y="855"/>
                    <a:pt x="8230" y="930"/>
                  </a:cubicBezTo>
                  <a:cubicBezTo>
                    <a:pt x="8272" y="950"/>
                    <a:pt x="8283" y="987"/>
                    <a:pt x="8324" y="1005"/>
                  </a:cubicBezTo>
                  <a:cubicBezTo>
                    <a:pt x="8335" y="968"/>
                    <a:pt x="8335" y="930"/>
                    <a:pt x="8345" y="875"/>
                  </a:cubicBezTo>
                  <a:lnTo>
                    <a:pt x="8355" y="875"/>
                  </a:lnTo>
                  <a:lnTo>
                    <a:pt x="8355" y="893"/>
                  </a:lnTo>
                  <a:cubicBezTo>
                    <a:pt x="8386" y="987"/>
                    <a:pt x="8366" y="1119"/>
                    <a:pt x="8376" y="1212"/>
                  </a:cubicBezTo>
                  <a:lnTo>
                    <a:pt x="8355" y="1212"/>
                  </a:lnTo>
                  <a:cubicBezTo>
                    <a:pt x="8345" y="1212"/>
                    <a:pt x="8345" y="1212"/>
                    <a:pt x="8324" y="1231"/>
                  </a:cubicBezTo>
                  <a:lnTo>
                    <a:pt x="8324" y="1288"/>
                  </a:lnTo>
                  <a:cubicBezTo>
                    <a:pt x="8314" y="1306"/>
                    <a:pt x="8084" y="1607"/>
                    <a:pt x="8084" y="1607"/>
                  </a:cubicBezTo>
                  <a:lnTo>
                    <a:pt x="8126" y="1607"/>
                  </a:lnTo>
                  <a:cubicBezTo>
                    <a:pt x="8157" y="1532"/>
                    <a:pt x="8240" y="1569"/>
                    <a:pt x="8293" y="1589"/>
                  </a:cubicBezTo>
                  <a:cubicBezTo>
                    <a:pt x="8293" y="1644"/>
                    <a:pt x="8283" y="1663"/>
                    <a:pt x="8293" y="1682"/>
                  </a:cubicBezTo>
                  <a:cubicBezTo>
                    <a:pt x="8314" y="1738"/>
                    <a:pt x="8324" y="1776"/>
                    <a:pt x="8366" y="1776"/>
                  </a:cubicBezTo>
                  <a:cubicBezTo>
                    <a:pt x="8407" y="1738"/>
                    <a:pt x="8542" y="1813"/>
                    <a:pt x="8584" y="1682"/>
                  </a:cubicBezTo>
                  <a:cubicBezTo>
                    <a:pt x="8605" y="1626"/>
                    <a:pt x="8594" y="1589"/>
                    <a:pt x="8636" y="1569"/>
                  </a:cubicBezTo>
                  <a:cubicBezTo>
                    <a:pt x="8667" y="1532"/>
                    <a:pt x="8667" y="1569"/>
                    <a:pt x="8698" y="1589"/>
                  </a:cubicBezTo>
                  <a:cubicBezTo>
                    <a:pt x="8698" y="1532"/>
                    <a:pt x="8678" y="1550"/>
                    <a:pt x="8709" y="1532"/>
                  </a:cubicBezTo>
                  <a:cubicBezTo>
                    <a:pt x="8719" y="1569"/>
                    <a:pt x="8792" y="1589"/>
                    <a:pt x="8855" y="1607"/>
                  </a:cubicBezTo>
                  <a:cubicBezTo>
                    <a:pt x="8855" y="1776"/>
                    <a:pt x="8845" y="1870"/>
                    <a:pt x="8802" y="1982"/>
                  </a:cubicBezTo>
                  <a:cubicBezTo>
                    <a:pt x="8792" y="2020"/>
                    <a:pt x="8761" y="2020"/>
                    <a:pt x="8740" y="2077"/>
                  </a:cubicBezTo>
                  <a:lnTo>
                    <a:pt x="8740" y="2133"/>
                  </a:lnTo>
                  <a:cubicBezTo>
                    <a:pt x="8824" y="2208"/>
                    <a:pt x="8938" y="2189"/>
                    <a:pt x="9032" y="2208"/>
                  </a:cubicBezTo>
                  <a:cubicBezTo>
                    <a:pt x="9042" y="2433"/>
                    <a:pt x="9053" y="2565"/>
                    <a:pt x="9011" y="2771"/>
                  </a:cubicBezTo>
                  <a:cubicBezTo>
                    <a:pt x="9011" y="2828"/>
                    <a:pt x="9053" y="2865"/>
                    <a:pt x="9011" y="2940"/>
                  </a:cubicBezTo>
                  <a:cubicBezTo>
                    <a:pt x="9001" y="2940"/>
                    <a:pt x="8990" y="2940"/>
                    <a:pt x="8980" y="2959"/>
                  </a:cubicBezTo>
                  <a:cubicBezTo>
                    <a:pt x="8980" y="2978"/>
                    <a:pt x="9001" y="2959"/>
                    <a:pt x="8990" y="2997"/>
                  </a:cubicBezTo>
                  <a:cubicBezTo>
                    <a:pt x="8980" y="2997"/>
                    <a:pt x="8970" y="3016"/>
                    <a:pt x="8970" y="3034"/>
                  </a:cubicBezTo>
                  <a:cubicBezTo>
                    <a:pt x="9053" y="3034"/>
                    <a:pt x="9094" y="3072"/>
                    <a:pt x="9157" y="3016"/>
                  </a:cubicBezTo>
                  <a:cubicBezTo>
                    <a:pt x="9167" y="3109"/>
                    <a:pt x="9198" y="3166"/>
                    <a:pt x="9250" y="3166"/>
                  </a:cubicBezTo>
                  <a:cubicBezTo>
                    <a:pt x="9281" y="3223"/>
                    <a:pt x="9323" y="3166"/>
                    <a:pt x="9386" y="3147"/>
                  </a:cubicBezTo>
                  <a:lnTo>
                    <a:pt x="9386" y="3166"/>
                  </a:lnTo>
                  <a:lnTo>
                    <a:pt x="9397" y="3166"/>
                  </a:lnTo>
                  <a:cubicBezTo>
                    <a:pt x="9386" y="3260"/>
                    <a:pt x="9397" y="3260"/>
                    <a:pt x="9407" y="3316"/>
                  </a:cubicBezTo>
                  <a:cubicBezTo>
                    <a:pt x="9418" y="3316"/>
                    <a:pt x="9428" y="3298"/>
                    <a:pt x="9438" y="3298"/>
                  </a:cubicBezTo>
                  <a:cubicBezTo>
                    <a:pt x="9438" y="3185"/>
                    <a:pt x="9438" y="3091"/>
                    <a:pt x="9490" y="3072"/>
                  </a:cubicBezTo>
                  <a:cubicBezTo>
                    <a:pt x="9511" y="3109"/>
                    <a:pt x="9522" y="3128"/>
                    <a:pt x="9542" y="3128"/>
                  </a:cubicBezTo>
                  <a:cubicBezTo>
                    <a:pt x="9553" y="3072"/>
                    <a:pt x="9542" y="2964"/>
                    <a:pt x="9563" y="2927"/>
                  </a:cubicBezTo>
                  <a:cubicBezTo>
                    <a:pt x="9584" y="2945"/>
                    <a:pt x="9563" y="3072"/>
                    <a:pt x="9594" y="3054"/>
                  </a:cubicBezTo>
                  <a:cubicBezTo>
                    <a:pt x="9605" y="3147"/>
                    <a:pt x="9615" y="3091"/>
                    <a:pt x="9625" y="3128"/>
                  </a:cubicBezTo>
                  <a:cubicBezTo>
                    <a:pt x="9625" y="3166"/>
                    <a:pt x="9686" y="3182"/>
                    <a:pt x="9686" y="3220"/>
                  </a:cubicBezTo>
                  <a:cubicBezTo>
                    <a:pt x="9707" y="3239"/>
                    <a:pt x="9688" y="3281"/>
                    <a:pt x="9688" y="3316"/>
                  </a:cubicBezTo>
                  <a:lnTo>
                    <a:pt x="9688" y="3429"/>
                  </a:lnTo>
                  <a:cubicBezTo>
                    <a:pt x="9698" y="3447"/>
                    <a:pt x="9802" y="3489"/>
                    <a:pt x="9812" y="3527"/>
                  </a:cubicBezTo>
                  <a:cubicBezTo>
                    <a:pt x="9781" y="3564"/>
                    <a:pt x="9715" y="3586"/>
                    <a:pt x="9698" y="3598"/>
                  </a:cubicBezTo>
                  <a:cubicBezTo>
                    <a:pt x="9681" y="3610"/>
                    <a:pt x="9705" y="3598"/>
                    <a:pt x="9709" y="3598"/>
                  </a:cubicBezTo>
                  <a:cubicBezTo>
                    <a:pt x="9719" y="3579"/>
                    <a:pt x="9719" y="3579"/>
                    <a:pt x="9740" y="3579"/>
                  </a:cubicBezTo>
                  <a:lnTo>
                    <a:pt x="9740" y="3691"/>
                  </a:lnTo>
                  <a:cubicBezTo>
                    <a:pt x="9729" y="3711"/>
                    <a:pt x="9729" y="3711"/>
                    <a:pt x="9709" y="3730"/>
                  </a:cubicBezTo>
                  <a:cubicBezTo>
                    <a:pt x="9698" y="3711"/>
                    <a:pt x="9698" y="3711"/>
                    <a:pt x="9688" y="3691"/>
                  </a:cubicBezTo>
                  <a:cubicBezTo>
                    <a:pt x="9677" y="3730"/>
                    <a:pt x="9665" y="3815"/>
                    <a:pt x="9665" y="3833"/>
                  </a:cubicBezTo>
                  <a:cubicBezTo>
                    <a:pt x="9655" y="3815"/>
                    <a:pt x="9667" y="3730"/>
                    <a:pt x="9646" y="3730"/>
                  </a:cubicBezTo>
                  <a:cubicBezTo>
                    <a:pt x="9646" y="3805"/>
                    <a:pt x="9605" y="3917"/>
                    <a:pt x="9553" y="3955"/>
                  </a:cubicBezTo>
                  <a:cubicBezTo>
                    <a:pt x="9615" y="4105"/>
                    <a:pt x="9584" y="4143"/>
                    <a:pt x="9574" y="4349"/>
                  </a:cubicBezTo>
                  <a:cubicBezTo>
                    <a:pt x="9542" y="4330"/>
                    <a:pt x="9469" y="4295"/>
                    <a:pt x="9438" y="4312"/>
                  </a:cubicBezTo>
                  <a:cubicBezTo>
                    <a:pt x="9407" y="4329"/>
                    <a:pt x="9395" y="4413"/>
                    <a:pt x="9385" y="4451"/>
                  </a:cubicBezTo>
                  <a:cubicBezTo>
                    <a:pt x="9416" y="4508"/>
                    <a:pt x="9449" y="4481"/>
                    <a:pt x="9459" y="4574"/>
                  </a:cubicBezTo>
                  <a:cubicBezTo>
                    <a:pt x="9480" y="4556"/>
                    <a:pt x="9501" y="4556"/>
                    <a:pt x="9522" y="4574"/>
                  </a:cubicBezTo>
                  <a:lnTo>
                    <a:pt x="9522" y="4593"/>
                  </a:lnTo>
                  <a:cubicBezTo>
                    <a:pt x="9470" y="4593"/>
                    <a:pt x="9428" y="4613"/>
                    <a:pt x="9407" y="4688"/>
                  </a:cubicBezTo>
                  <a:cubicBezTo>
                    <a:pt x="9397" y="4706"/>
                    <a:pt x="9397" y="4706"/>
                    <a:pt x="9397" y="4743"/>
                  </a:cubicBezTo>
                  <a:cubicBezTo>
                    <a:pt x="9438" y="4800"/>
                    <a:pt x="9490" y="4857"/>
                    <a:pt x="9532" y="4912"/>
                  </a:cubicBezTo>
                  <a:cubicBezTo>
                    <a:pt x="9553" y="4988"/>
                    <a:pt x="9522" y="4969"/>
                    <a:pt x="9553" y="5007"/>
                  </a:cubicBezTo>
                  <a:cubicBezTo>
                    <a:pt x="9605" y="5063"/>
                    <a:pt x="9667" y="5026"/>
                    <a:pt x="9688" y="5138"/>
                  </a:cubicBezTo>
                  <a:cubicBezTo>
                    <a:pt x="9729" y="5251"/>
                    <a:pt x="9667" y="5364"/>
                    <a:pt x="9657" y="5496"/>
                  </a:cubicBezTo>
                  <a:cubicBezTo>
                    <a:pt x="9698" y="5496"/>
                    <a:pt x="9729" y="5457"/>
                    <a:pt x="9771" y="5439"/>
                  </a:cubicBezTo>
                  <a:lnTo>
                    <a:pt x="9771" y="5382"/>
                  </a:lnTo>
                  <a:cubicBezTo>
                    <a:pt x="9761" y="5364"/>
                    <a:pt x="9761" y="5364"/>
                    <a:pt x="9750" y="5326"/>
                  </a:cubicBezTo>
                  <a:lnTo>
                    <a:pt x="9781" y="5326"/>
                  </a:lnTo>
                  <a:cubicBezTo>
                    <a:pt x="9802" y="5382"/>
                    <a:pt x="9813" y="5401"/>
                    <a:pt x="9865" y="5401"/>
                  </a:cubicBezTo>
                  <a:lnTo>
                    <a:pt x="10042" y="5391"/>
                  </a:lnTo>
                  <a:cubicBezTo>
                    <a:pt x="10094" y="5414"/>
                    <a:pt x="10057" y="5619"/>
                    <a:pt x="10081" y="5686"/>
                  </a:cubicBezTo>
                  <a:cubicBezTo>
                    <a:pt x="10105" y="5753"/>
                    <a:pt x="10188" y="5693"/>
                    <a:pt x="10188" y="5795"/>
                  </a:cubicBezTo>
                  <a:cubicBezTo>
                    <a:pt x="10219" y="5889"/>
                    <a:pt x="10188" y="6078"/>
                    <a:pt x="10177" y="6153"/>
                  </a:cubicBezTo>
                  <a:cubicBezTo>
                    <a:pt x="10157" y="6115"/>
                    <a:pt x="10158" y="6036"/>
                    <a:pt x="10137" y="6016"/>
                  </a:cubicBezTo>
                  <a:cubicBezTo>
                    <a:pt x="10085" y="5998"/>
                    <a:pt x="10011" y="6096"/>
                    <a:pt x="9949" y="6096"/>
                  </a:cubicBezTo>
                  <a:cubicBezTo>
                    <a:pt x="9899" y="6112"/>
                    <a:pt x="9957" y="5988"/>
                    <a:pt x="9893" y="6004"/>
                  </a:cubicBezTo>
                  <a:cubicBezTo>
                    <a:pt x="9829" y="6020"/>
                    <a:pt x="9660" y="6120"/>
                    <a:pt x="9610" y="6190"/>
                  </a:cubicBezTo>
                  <a:cubicBezTo>
                    <a:pt x="9589" y="6247"/>
                    <a:pt x="9553" y="6453"/>
                    <a:pt x="9532" y="6528"/>
                  </a:cubicBezTo>
                  <a:cubicBezTo>
                    <a:pt x="9522" y="6528"/>
                    <a:pt x="9501" y="6548"/>
                    <a:pt x="9490" y="6566"/>
                  </a:cubicBezTo>
                  <a:cubicBezTo>
                    <a:pt x="9574" y="6660"/>
                    <a:pt x="9501" y="6866"/>
                    <a:pt x="9490" y="6979"/>
                  </a:cubicBezTo>
                  <a:cubicBezTo>
                    <a:pt x="9522" y="6979"/>
                    <a:pt x="9563" y="6998"/>
                    <a:pt x="9594" y="7016"/>
                  </a:cubicBezTo>
                  <a:cubicBezTo>
                    <a:pt x="9594" y="7016"/>
                    <a:pt x="9584" y="7036"/>
                    <a:pt x="9584" y="7054"/>
                  </a:cubicBezTo>
                  <a:cubicBezTo>
                    <a:pt x="9480" y="7110"/>
                    <a:pt x="9428" y="7130"/>
                    <a:pt x="9438" y="7411"/>
                  </a:cubicBezTo>
                  <a:cubicBezTo>
                    <a:pt x="9480" y="7468"/>
                    <a:pt x="9407" y="7598"/>
                    <a:pt x="9428" y="7674"/>
                  </a:cubicBezTo>
                  <a:cubicBezTo>
                    <a:pt x="9438" y="7730"/>
                    <a:pt x="9459" y="7749"/>
                    <a:pt x="9459" y="7862"/>
                  </a:cubicBezTo>
                  <a:cubicBezTo>
                    <a:pt x="9438" y="7881"/>
                    <a:pt x="9418" y="7899"/>
                    <a:pt x="9407" y="7918"/>
                  </a:cubicBezTo>
                  <a:cubicBezTo>
                    <a:pt x="9323" y="7881"/>
                    <a:pt x="9344" y="7843"/>
                    <a:pt x="9302" y="7730"/>
                  </a:cubicBezTo>
                  <a:cubicBezTo>
                    <a:pt x="9250" y="7787"/>
                    <a:pt x="9167" y="7655"/>
                    <a:pt x="9126" y="7580"/>
                  </a:cubicBezTo>
                  <a:lnTo>
                    <a:pt x="9126" y="7543"/>
                  </a:lnTo>
                  <a:lnTo>
                    <a:pt x="9167" y="7543"/>
                  </a:lnTo>
                  <a:lnTo>
                    <a:pt x="9167" y="7524"/>
                  </a:lnTo>
                  <a:lnTo>
                    <a:pt x="9146" y="7524"/>
                  </a:lnTo>
                  <a:cubicBezTo>
                    <a:pt x="9136" y="7524"/>
                    <a:pt x="9094" y="7543"/>
                    <a:pt x="9084" y="7543"/>
                  </a:cubicBezTo>
                  <a:cubicBezTo>
                    <a:pt x="9094" y="7598"/>
                    <a:pt x="9094" y="7598"/>
                    <a:pt x="9105" y="7618"/>
                  </a:cubicBezTo>
                  <a:cubicBezTo>
                    <a:pt x="9084" y="7637"/>
                    <a:pt x="9084" y="7637"/>
                    <a:pt x="9063" y="7637"/>
                  </a:cubicBezTo>
                  <a:cubicBezTo>
                    <a:pt x="9105" y="7749"/>
                    <a:pt x="9074" y="7824"/>
                    <a:pt x="9167" y="7918"/>
                  </a:cubicBezTo>
                  <a:cubicBezTo>
                    <a:pt x="9167" y="7956"/>
                    <a:pt x="9177" y="8087"/>
                    <a:pt x="9167" y="8125"/>
                  </a:cubicBezTo>
                  <a:cubicBezTo>
                    <a:pt x="9146" y="8182"/>
                    <a:pt x="9126" y="8200"/>
                    <a:pt x="9105" y="8237"/>
                  </a:cubicBezTo>
                  <a:cubicBezTo>
                    <a:pt x="9042" y="8237"/>
                    <a:pt x="8970" y="8275"/>
                    <a:pt x="8928" y="8219"/>
                  </a:cubicBezTo>
                  <a:cubicBezTo>
                    <a:pt x="8897" y="8200"/>
                    <a:pt x="8897" y="8162"/>
                    <a:pt x="8866" y="8125"/>
                  </a:cubicBezTo>
                  <a:cubicBezTo>
                    <a:pt x="8845" y="8144"/>
                    <a:pt x="8824" y="8162"/>
                    <a:pt x="8802" y="8182"/>
                  </a:cubicBezTo>
                  <a:cubicBezTo>
                    <a:pt x="8834" y="8219"/>
                    <a:pt x="8876" y="8481"/>
                    <a:pt x="8845" y="8575"/>
                  </a:cubicBezTo>
                  <a:cubicBezTo>
                    <a:pt x="8834" y="8632"/>
                    <a:pt x="8834" y="8632"/>
                    <a:pt x="8814" y="8650"/>
                  </a:cubicBezTo>
                  <a:cubicBezTo>
                    <a:pt x="8781" y="8707"/>
                    <a:pt x="8657" y="8726"/>
                    <a:pt x="8615" y="8670"/>
                  </a:cubicBezTo>
                  <a:cubicBezTo>
                    <a:pt x="8542" y="8632"/>
                    <a:pt x="8490" y="8369"/>
                    <a:pt x="8470" y="8237"/>
                  </a:cubicBezTo>
                  <a:cubicBezTo>
                    <a:pt x="8449" y="8162"/>
                    <a:pt x="8470" y="8050"/>
                    <a:pt x="8459" y="7993"/>
                  </a:cubicBezTo>
                  <a:lnTo>
                    <a:pt x="8418" y="7993"/>
                  </a:lnTo>
                  <a:cubicBezTo>
                    <a:pt x="8376" y="8031"/>
                    <a:pt x="8283" y="7993"/>
                    <a:pt x="8240" y="7993"/>
                  </a:cubicBezTo>
                  <a:cubicBezTo>
                    <a:pt x="8219" y="7881"/>
                    <a:pt x="8209" y="7768"/>
                    <a:pt x="8136" y="7768"/>
                  </a:cubicBezTo>
                  <a:cubicBezTo>
                    <a:pt x="8115" y="7730"/>
                    <a:pt x="8053" y="7712"/>
                    <a:pt x="8042" y="7712"/>
                  </a:cubicBezTo>
                  <a:cubicBezTo>
                    <a:pt x="8022" y="7730"/>
                    <a:pt x="8001" y="7768"/>
                    <a:pt x="7980" y="7787"/>
                  </a:cubicBezTo>
                  <a:cubicBezTo>
                    <a:pt x="7970" y="7937"/>
                    <a:pt x="7980" y="8013"/>
                    <a:pt x="7990" y="8106"/>
                  </a:cubicBezTo>
                  <a:cubicBezTo>
                    <a:pt x="7980" y="8200"/>
                    <a:pt x="7949" y="8294"/>
                    <a:pt x="7949" y="8406"/>
                  </a:cubicBezTo>
                  <a:cubicBezTo>
                    <a:pt x="7928" y="8406"/>
                    <a:pt x="7907" y="8406"/>
                    <a:pt x="7887" y="8426"/>
                  </a:cubicBezTo>
                  <a:cubicBezTo>
                    <a:pt x="7876" y="8463"/>
                    <a:pt x="7855" y="8501"/>
                    <a:pt x="7845" y="8538"/>
                  </a:cubicBezTo>
                  <a:lnTo>
                    <a:pt x="7835" y="8538"/>
                  </a:lnTo>
                  <a:lnTo>
                    <a:pt x="7835" y="8481"/>
                  </a:lnTo>
                  <a:cubicBezTo>
                    <a:pt x="7824" y="8463"/>
                    <a:pt x="7845" y="8444"/>
                    <a:pt x="7855" y="8426"/>
                  </a:cubicBezTo>
                  <a:cubicBezTo>
                    <a:pt x="7762" y="8388"/>
                    <a:pt x="7710" y="8351"/>
                    <a:pt x="7678" y="8182"/>
                  </a:cubicBezTo>
                  <a:cubicBezTo>
                    <a:pt x="7605" y="8182"/>
                    <a:pt x="7594" y="8182"/>
                    <a:pt x="7563" y="8087"/>
                  </a:cubicBezTo>
                  <a:cubicBezTo>
                    <a:pt x="7542" y="8125"/>
                    <a:pt x="7542" y="8125"/>
                    <a:pt x="7501" y="8144"/>
                  </a:cubicBezTo>
                  <a:cubicBezTo>
                    <a:pt x="7491" y="8125"/>
                    <a:pt x="7470" y="8068"/>
                    <a:pt x="7470" y="8087"/>
                  </a:cubicBezTo>
                  <a:cubicBezTo>
                    <a:pt x="7449" y="8125"/>
                    <a:pt x="7439" y="8144"/>
                    <a:pt x="7439" y="8219"/>
                  </a:cubicBezTo>
                  <a:cubicBezTo>
                    <a:pt x="7501" y="8275"/>
                    <a:pt x="7615" y="8463"/>
                    <a:pt x="7574" y="8595"/>
                  </a:cubicBezTo>
                  <a:cubicBezTo>
                    <a:pt x="7553" y="8650"/>
                    <a:pt x="7470" y="8764"/>
                    <a:pt x="7418" y="8782"/>
                  </a:cubicBezTo>
                  <a:cubicBezTo>
                    <a:pt x="7387" y="8670"/>
                    <a:pt x="7324" y="8689"/>
                    <a:pt x="7251" y="8707"/>
                  </a:cubicBezTo>
                  <a:cubicBezTo>
                    <a:pt x="7231" y="8764"/>
                    <a:pt x="7199" y="8819"/>
                    <a:pt x="7189" y="8858"/>
                  </a:cubicBezTo>
                  <a:cubicBezTo>
                    <a:pt x="7168" y="8876"/>
                    <a:pt x="7136" y="8895"/>
                    <a:pt x="7115" y="8914"/>
                  </a:cubicBezTo>
                  <a:lnTo>
                    <a:pt x="7115" y="8839"/>
                  </a:lnTo>
                  <a:cubicBezTo>
                    <a:pt x="7063" y="8819"/>
                    <a:pt x="7032" y="8764"/>
                    <a:pt x="6991" y="8801"/>
                  </a:cubicBezTo>
                  <a:cubicBezTo>
                    <a:pt x="6959" y="8801"/>
                    <a:pt x="6928" y="8876"/>
                    <a:pt x="6907" y="8895"/>
                  </a:cubicBezTo>
                  <a:cubicBezTo>
                    <a:pt x="6876" y="8895"/>
                    <a:pt x="6845" y="8914"/>
                    <a:pt x="6814" y="8914"/>
                  </a:cubicBezTo>
                  <a:lnTo>
                    <a:pt x="6814" y="8970"/>
                  </a:lnTo>
                  <a:cubicBezTo>
                    <a:pt x="6793" y="9008"/>
                    <a:pt x="6793" y="8895"/>
                    <a:pt x="6751" y="8989"/>
                  </a:cubicBezTo>
                  <a:cubicBezTo>
                    <a:pt x="6762" y="9008"/>
                    <a:pt x="6772" y="9008"/>
                    <a:pt x="6772" y="9026"/>
                  </a:cubicBezTo>
                  <a:cubicBezTo>
                    <a:pt x="6803" y="8989"/>
                    <a:pt x="6887" y="9008"/>
                    <a:pt x="6939" y="9008"/>
                  </a:cubicBezTo>
                  <a:lnTo>
                    <a:pt x="6939" y="8989"/>
                  </a:lnTo>
                  <a:cubicBezTo>
                    <a:pt x="6928" y="8970"/>
                    <a:pt x="6928" y="8970"/>
                    <a:pt x="6918" y="8951"/>
                  </a:cubicBezTo>
                  <a:lnTo>
                    <a:pt x="6939" y="8951"/>
                  </a:lnTo>
                  <a:cubicBezTo>
                    <a:pt x="6949" y="8951"/>
                    <a:pt x="6959" y="8951"/>
                    <a:pt x="6991" y="8933"/>
                  </a:cubicBezTo>
                  <a:cubicBezTo>
                    <a:pt x="7001" y="8989"/>
                    <a:pt x="7001" y="9045"/>
                    <a:pt x="7032" y="9064"/>
                  </a:cubicBezTo>
                  <a:cubicBezTo>
                    <a:pt x="7084" y="9139"/>
                    <a:pt x="7241" y="9102"/>
                    <a:pt x="7303" y="9139"/>
                  </a:cubicBezTo>
                  <a:lnTo>
                    <a:pt x="7303" y="9195"/>
                  </a:lnTo>
                  <a:cubicBezTo>
                    <a:pt x="7314" y="9234"/>
                    <a:pt x="7241" y="9496"/>
                    <a:pt x="7220" y="9590"/>
                  </a:cubicBezTo>
                  <a:lnTo>
                    <a:pt x="7199" y="9590"/>
                  </a:lnTo>
                  <a:cubicBezTo>
                    <a:pt x="7189" y="9533"/>
                    <a:pt x="7199" y="9552"/>
                    <a:pt x="7179" y="9533"/>
                  </a:cubicBezTo>
                  <a:cubicBezTo>
                    <a:pt x="7126" y="9609"/>
                    <a:pt x="7011" y="9533"/>
                    <a:pt x="6949" y="9496"/>
                  </a:cubicBezTo>
                  <a:lnTo>
                    <a:pt x="6876" y="9496"/>
                  </a:lnTo>
                  <a:cubicBezTo>
                    <a:pt x="6855" y="9478"/>
                    <a:pt x="6814" y="9421"/>
                    <a:pt x="6793" y="9403"/>
                  </a:cubicBezTo>
                  <a:cubicBezTo>
                    <a:pt x="6762" y="9403"/>
                    <a:pt x="6793" y="9458"/>
                    <a:pt x="6751" y="9440"/>
                  </a:cubicBezTo>
                  <a:cubicBezTo>
                    <a:pt x="6710" y="9421"/>
                    <a:pt x="6668" y="9327"/>
                    <a:pt x="6637" y="9289"/>
                  </a:cubicBezTo>
                  <a:lnTo>
                    <a:pt x="6627" y="9289"/>
                  </a:lnTo>
                  <a:cubicBezTo>
                    <a:pt x="6616" y="9289"/>
                    <a:pt x="6606" y="9271"/>
                    <a:pt x="6584" y="9289"/>
                  </a:cubicBezTo>
                  <a:cubicBezTo>
                    <a:pt x="6553" y="9234"/>
                    <a:pt x="6522" y="9214"/>
                    <a:pt x="6480" y="9177"/>
                  </a:cubicBezTo>
                  <a:cubicBezTo>
                    <a:pt x="6459" y="9252"/>
                    <a:pt x="6449" y="9195"/>
                    <a:pt x="6449" y="9346"/>
                  </a:cubicBezTo>
                  <a:cubicBezTo>
                    <a:pt x="6407" y="9383"/>
                    <a:pt x="6397" y="9478"/>
                    <a:pt x="6355" y="9515"/>
                  </a:cubicBezTo>
                  <a:cubicBezTo>
                    <a:pt x="6324" y="9552"/>
                    <a:pt x="6303" y="9552"/>
                    <a:pt x="6262" y="9552"/>
                  </a:cubicBezTo>
                  <a:lnTo>
                    <a:pt x="6262" y="9609"/>
                  </a:lnTo>
                  <a:cubicBezTo>
                    <a:pt x="6238" y="9653"/>
                    <a:pt x="6213" y="9696"/>
                    <a:pt x="6189" y="9740"/>
                  </a:cubicBezTo>
                  <a:cubicBezTo>
                    <a:pt x="6158" y="9759"/>
                    <a:pt x="6137" y="9778"/>
                    <a:pt x="6106" y="9796"/>
                  </a:cubicBezTo>
                  <a:cubicBezTo>
                    <a:pt x="6064" y="9834"/>
                    <a:pt x="6064" y="9909"/>
                    <a:pt x="6001" y="9947"/>
                  </a:cubicBezTo>
                  <a:cubicBezTo>
                    <a:pt x="5762" y="10097"/>
                    <a:pt x="5492" y="9909"/>
                    <a:pt x="5345" y="9796"/>
                  </a:cubicBezTo>
                  <a:lnTo>
                    <a:pt x="5220" y="9796"/>
                  </a:lnTo>
                  <a:cubicBezTo>
                    <a:pt x="5137" y="9740"/>
                    <a:pt x="5148" y="9647"/>
                    <a:pt x="4992" y="9647"/>
                  </a:cubicBezTo>
                  <a:cubicBezTo>
                    <a:pt x="4981" y="9590"/>
                    <a:pt x="4940" y="9552"/>
                    <a:pt x="4929" y="9515"/>
                  </a:cubicBezTo>
                  <a:lnTo>
                    <a:pt x="4929" y="9403"/>
                  </a:lnTo>
                  <a:cubicBezTo>
                    <a:pt x="4918" y="9383"/>
                    <a:pt x="4876" y="9364"/>
                    <a:pt x="4866" y="9346"/>
                  </a:cubicBezTo>
                  <a:cubicBezTo>
                    <a:pt x="5012" y="9364"/>
                    <a:pt x="5064" y="9252"/>
                    <a:pt x="5168" y="9214"/>
                  </a:cubicBezTo>
                  <a:cubicBezTo>
                    <a:pt x="5231" y="9177"/>
                    <a:pt x="5335" y="9214"/>
                    <a:pt x="5387" y="9234"/>
                  </a:cubicBezTo>
                  <a:cubicBezTo>
                    <a:pt x="5512" y="9271"/>
                    <a:pt x="5648" y="9234"/>
                    <a:pt x="5741" y="9195"/>
                  </a:cubicBezTo>
                  <a:cubicBezTo>
                    <a:pt x="5762" y="9158"/>
                    <a:pt x="5772" y="9139"/>
                    <a:pt x="5783" y="9102"/>
                  </a:cubicBezTo>
                  <a:cubicBezTo>
                    <a:pt x="5762" y="9064"/>
                    <a:pt x="5762" y="9026"/>
                    <a:pt x="5731" y="8989"/>
                  </a:cubicBezTo>
                  <a:cubicBezTo>
                    <a:pt x="5679" y="8933"/>
                    <a:pt x="5596" y="8970"/>
                    <a:pt x="5533" y="8933"/>
                  </a:cubicBezTo>
                  <a:cubicBezTo>
                    <a:pt x="5428" y="8876"/>
                    <a:pt x="5324" y="8782"/>
                    <a:pt x="5210" y="8745"/>
                  </a:cubicBezTo>
                  <a:cubicBezTo>
                    <a:pt x="5096" y="8689"/>
                    <a:pt x="4992" y="8764"/>
                    <a:pt x="4961" y="8595"/>
                  </a:cubicBezTo>
                  <a:cubicBezTo>
                    <a:pt x="4992" y="8575"/>
                    <a:pt x="5054" y="8538"/>
                    <a:pt x="5085" y="8481"/>
                  </a:cubicBezTo>
                  <a:cubicBezTo>
                    <a:pt x="4929" y="8501"/>
                    <a:pt x="4845" y="8331"/>
                    <a:pt x="4741" y="8275"/>
                  </a:cubicBezTo>
                  <a:cubicBezTo>
                    <a:pt x="4658" y="8219"/>
                    <a:pt x="4575" y="8257"/>
                    <a:pt x="4554" y="8087"/>
                  </a:cubicBezTo>
                  <a:cubicBezTo>
                    <a:pt x="4492" y="8087"/>
                    <a:pt x="4409" y="8068"/>
                    <a:pt x="4356" y="8031"/>
                  </a:cubicBezTo>
                  <a:cubicBezTo>
                    <a:pt x="4262" y="7993"/>
                    <a:pt x="4168" y="8068"/>
                    <a:pt x="4085" y="8013"/>
                  </a:cubicBezTo>
                  <a:cubicBezTo>
                    <a:pt x="4002" y="7956"/>
                    <a:pt x="4054" y="7843"/>
                    <a:pt x="3919" y="7843"/>
                  </a:cubicBezTo>
                  <a:cubicBezTo>
                    <a:pt x="3888" y="7806"/>
                    <a:pt x="3783" y="7806"/>
                    <a:pt x="3741" y="7806"/>
                  </a:cubicBezTo>
                  <a:cubicBezTo>
                    <a:pt x="3721" y="7730"/>
                    <a:pt x="3731" y="7618"/>
                    <a:pt x="3669" y="7598"/>
                  </a:cubicBezTo>
                  <a:cubicBezTo>
                    <a:pt x="3627" y="7655"/>
                    <a:pt x="3523" y="7618"/>
                    <a:pt x="3492" y="7637"/>
                  </a:cubicBezTo>
                  <a:cubicBezTo>
                    <a:pt x="3481" y="7655"/>
                    <a:pt x="3492" y="7674"/>
                    <a:pt x="3440" y="7674"/>
                  </a:cubicBezTo>
                  <a:cubicBezTo>
                    <a:pt x="3409" y="7655"/>
                    <a:pt x="3398" y="7674"/>
                    <a:pt x="3367" y="7674"/>
                  </a:cubicBezTo>
                  <a:lnTo>
                    <a:pt x="3367" y="7637"/>
                  </a:lnTo>
                  <a:cubicBezTo>
                    <a:pt x="3377" y="7618"/>
                    <a:pt x="3388" y="7580"/>
                    <a:pt x="3398" y="7543"/>
                  </a:cubicBezTo>
                  <a:cubicBezTo>
                    <a:pt x="3357" y="7505"/>
                    <a:pt x="3315" y="7486"/>
                    <a:pt x="3241" y="7505"/>
                  </a:cubicBezTo>
                  <a:cubicBezTo>
                    <a:pt x="3221" y="7468"/>
                    <a:pt x="3200" y="7411"/>
                    <a:pt x="3189" y="7411"/>
                  </a:cubicBezTo>
                  <a:cubicBezTo>
                    <a:pt x="3148" y="7392"/>
                    <a:pt x="3106" y="7449"/>
                    <a:pt x="3085" y="7468"/>
                  </a:cubicBezTo>
                  <a:cubicBezTo>
                    <a:pt x="3002" y="7449"/>
                    <a:pt x="2929" y="7449"/>
                    <a:pt x="2846" y="7449"/>
                  </a:cubicBezTo>
                  <a:cubicBezTo>
                    <a:pt x="2815" y="7449"/>
                    <a:pt x="2763" y="7429"/>
                    <a:pt x="2722" y="7486"/>
                  </a:cubicBezTo>
                  <a:cubicBezTo>
                    <a:pt x="2700" y="7524"/>
                    <a:pt x="2679" y="7561"/>
                    <a:pt x="2669" y="7598"/>
                  </a:cubicBezTo>
                  <a:cubicBezTo>
                    <a:pt x="2606" y="7655"/>
                    <a:pt x="2533" y="7598"/>
                    <a:pt x="2471" y="7637"/>
                  </a:cubicBezTo>
                  <a:cubicBezTo>
                    <a:pt x="2450" y="7655"/>
                    <a:pt x="2440" y="7712"/>
                    <a:pt x="2419" y="7712"/>
                  </a:cubicBezTo>
                  <a:cubicBezTo>
                    <a:pt x="2326" y="7712"/>
                    <a:pt x="2232" y="7693"/>
                    <a:pt x="2137" y="7693"/>
                  </a:cubicBezTo>
                  <a:cubicBezTo>
                    <a:pt x="2085" y="7674"/>
                    <a:pt x="2065" y="7598"/>
                    <a:pt x="2023" y="7561"/>
                  </a:cubicBezTo>
                  <a:cubicBezTo>
                    <a:pt x="1982" y="7524"/>
                    <a:pt x="1898" y="7580"/>
                    <a:pt x="1867" y="7524"/>
                  </a:cubicBezTo>
                  <a:cubicBezTo>
                    <a:pt x="1898" y="7505"/>
                    <a:pt x="1898" y="7505"/>
                    <a:pt x="1919" y="7505"/>
                  </a:cubicBezTo>
                  <a:lnTo>
                    <a:pt x="1919" y="7486"/>
                  </a:lnTo>
                  <a:lnTo>
                    <a:pt x="1867" y="7486"/>
                  </a:lnTo>
                  <a:cubicBezTo>
                    <a:pt x="1846" y="7468"/>
                    <a:pt x="1774" y="7486"/>
                    <a:pt x="1753" y="7505"/>
                  </a:cubicBezTo>
                  <a:cubicBezTo>
                    <a:pt x="1701" y="7392"/>
                    <a:pt x="1597" y="7468"/>
                    <a:pt x="1544" y="7429"/>
                  </a:cubicBezTo>
                  <a:lnTo>
                    <a:pt x="1544" y="7486"/>
                  </a:lnTo>
                  <a:cubicBezTo>
                    <a:pt x="1523" y="7468"/>
                    <a:pt x="1502" y="7468"/>
                    <a:pt x="1492" y="7468"/>
                  </a:cubicBezTo>
                  <a:lnTo>
                    <a:pt x="1492" y="7411"/>
                  </a:lnTo>
                  <a:cubicBezTo>
                    <a:pt x="1430" y="7411"/>
                    <a:pt x="1430" y="7429"/>
                    <a:pt x="1398" y="7468"/>
                  </a:cubicBezTo>
                  <a:cubicBezTo>
                    <a:pt x="1388" y="7429"/>
                    <a:pt x="1388" y="7429"/>
                    <a:pt x="1378" y="7411"/>
                  </a:cubicBezTo>
                  <a:cubicBezTo>
                    <a:pt x="1222" y="7505"/>
                    <a:pt x="1191" y="7505"/>
                    <a:pt x="1013" y="7429"/>
                  </a:cubicBezTo>
                  <a:cubicBezTo>
                    <a:pt x="961" y="7411"/>
                    <a:pt x="898" y="7411"/>
                    <a:pt x="836" y="7411"/>
                  </a:cubicBezTo>
                  <a:cubicBezTo>
                    <a:pt x="826" y="7392"/>
                    <a:pt x="805" y="7336"/>
                    <a:pt x="795" y="7336"/>
                  </a:cubicBezTo>
                  <a:cubicBezTo>
                    <a:pt x="774" y="7317"/>
                    <a:pt x="670" y="7374"/>
                    <a:pt x="628" y="7354"/>
                  </a:cubicBezTo>
                  <a:cubicBezTo>
                    <a:pt x="618" y="7354"/>
                    <a:pt x="607" y="7299"/>
                    <a:pt x="597" y="7299"/>
                  </a:cubicBezTo>
                  <a:cubicBezTo>
                    <a:pt x="566" y="7299"/>
                    <a:pt x="535" y="7317"/>
                    <a:pt x="493" y="7317"/>
                  </a:cubicBezTo>
                  <a:cubicBezTo>
                    <a:pt x="493" y="7299"/>
                    <a:pt x="483" y="7261"/>
                    <a:pt x="471" y="7242"/>
                  </a:cubicBezTo>
                  <a:lnTo>
                    <a:pt x="378" y="7242"/>
                  </a:lnTo>
                  <a:cubicBezTo>
                    <a:pt x="347" y="7223"/>
                    <a:pt x="306" y="7199"/>
                    <a:pt x="243" y="7167"/>
                  </a:cubicBezTo>
                  <a:cubicBezTo>
                    <a:pt x="180" y="7135"/>
                    <a:pt x="10" y="7088"/>
                    <a:pt x="0" y="7050"/>
                  </a:cubicBezTo>
                  <a:cubicBezTo>
                    <a:pt x="31" y="7012"/>
                    <a:pt x="295" y="7036"/>
                    <a:pt x="357" y="7054"/>
                  </a:cubicBezTo>
                  <a:cubicBezTo>
                    <a:pt x="409" y="7110"/>
                    <a:pt x="503" y="7073"/>
                    <a:pt x="576" y="7092"/>
                  </a:cubicBezTo>
                  <a:cubicBezTo>
                    <a:pt x="680" y="7148"/>
                    <a:pt x="836" y="7167"/>
                    <a:pt x="940" y="7167"/>
                  </a:cubicBezTo>
                  <a:cubicBezTo>
                    <a:pt x="940" y="7110"/>
                    <a:pt x="930" y="7148"/>
                    <a:pt x="950" y="7092"/>
                  </a:cubicBezTo>
                  <a:cubicBezTo>
                    <a:pt x="930" y="7054"/>
                    <a:pt x="898" y="7036"/>
                    <a:pt x="888" y="6998"/>
                  </a:cubicBezTo>
                  <a:lnTo>
                    <a:pt x="898" y="6998"/>
                  </a:lnTo>
                  <a:lnTo>
                    <a:pt x="898" y="6979"/>
                  </a:lnTo>
                  <a:cubicBezTo>
                    <a:pt x="940" y="6998"/>
                    <a:pt x="950" y="7016"/>
                    <a:pt x="1002" y="7016"/>
                  </a:cubicBezTo>
                  <a:lnTo>
                    <a:pt x="1002" y="6941"/>
                  </a:lnTo>
                  <a:cubicBezTo>
                    <a:pt x="982" y="6941"/>
                    <a:pt x="961" y="6923"/>
                    <a:pt x="940" y="6923"/>
                  </a:cubicBezTo>
                  <a:lnTo>
                    <a:pt x="940" y="6847"/>
                  </a:lnTo>
                  <a:lnTo>
                    <a:pt x="961" y="6847"/>
                  </a:lnTo>
                  <a:cubicBezTo>
                    <a:pt x="971" y="6866"/>
                    <a:pt x="992" y="6904"/>
                    <a:pt x="1013" y="6885"/>
                  </a:cubicBezTo>
                  <a:lnTo>
                    <a:pt x="1013" y="6847"/>
                  </a:lnTo>
                  <a:cubicBezTo>
                    <a:pt x="1055" y="6810"/>
                    <a:pt x="1107" y="6754"/>
                    <a:pt x="1149" y="6716"/>
                  </a:cubicBezTo>
                  <a:cubicBezTo>
                    <a:pt x="1211" y="6678"/>
                    <a:pt x="1243" y="6735"/>
                    <a:pt x="1305" y="6678"/>
                  </a:cubicBezTo>
                  <a:lnTo>
                    <a:pt x="1305" y="6660"/>
                  </a:lnTo>
                  <a:cubicBezTo>
                    <a:pt x="1253" y="6660"/>
                    <a:pt x="1180" y="6641"/>
                    <a:pt x="1128" y="6660"/>
                  </a:cubicBezTo>
                  <a:lnTo>
                    <a:pt x="1128" y="6641"/>
                  </a:lnTo>
                  <a:cubicBezTo>
                    <a:pt x="1139" y="6622"/>
                    <a:pt x="1149" y="6603"/>
                    <a:pt x="1159" y="6585"/>
                  </a:cubicBezTo>
                  <a:cubicBezTo>
                    <a:pt x="1191" y="6585"/>
                    <a:pt x="1191" y="6603"/>
                    <a:pt x="1211" y="6603"/>
                  </a:cubicBezTo>
                  <a:cubicBezTo>
                    <a:pt x="1222" y="6585"/>
                    <a:pt x="1232" y="6566"/>
                    <a:pt x="1243" y="6566"/>
                  </a:cubicBezTo>
                  <a:lnTo>
                    <a:pt x="1243" y="6548"/>
                  </a:lnTo>
                  <a:cubicBezTo>
                    <a:pt x="1201" y="6528"/>
                    <a:pt x="1201" y="6528"/>
                    <a:pt x="1191" y="6472"/>
                  </a:cubicBezTo>
                  <a:lnTo>
                    <a:pt x="1222" y="6472"/>
                  </a:lnTo>
                  <a:cubicBezTo>
                    <a:pt x="1232" y="6491"/>
                    <a:pt x="1232" y="6472"/>
                    <a:pt x="1243" y="6491"/>
                  </a:cubicBezTo>
                  <a:cubicBezTo>
                    <a:pt x="1253" y="6472"/>
                    <a:pt x="1253" y="6453"/>
                    <a:pt x="1253" y="6434"/>
                  </a:cubicBezTo>
                  <a:cubicBezTo>
                    <a:pt x="1232" y="6397"/>
                    <a:pt x="1232" y="6397"/>
                    <a:pt x="1201" y="6378"/>
                  </a:cubicBezTo>
                  <a:cubicBezTo>
                    <a:pt x="1201" y="6378"/>
                    <a:pt x="1191" y="6453"/>
                    <a:pt x="1191" y="6416"/>
                  </a:cubicBezTo>
                  <a:lnTo>
                    <a:pt x="1191" y="6378"/>
                  </a:lnTo>
                  <a:lnTo>
                    <a:pt x="1180" y="6378"/>
                  </a:lnTo>
                  <a:lnTo>
                    <a:pt x="1180" y="6359"/>
                  </a:lnTo>
                  <a:cubicBezTo>
                    <a:pt x="1211" y="6359"/>
                    <a:pt x="1222" y="6340"/>
                    <a:pt x="1253" y="6322"/>
                  </a:cubicBezTo>
                  <a:lnTo>
                    <a:pt x="1253" y="6302"/>
                  </a:lnTo>
                  <a:cubicBezTo>
                    <a:pt x="1201" y="6302"/>
                    <a:pt x="1191" y="6247"/>
                    <a:pt x="1139" y="6228"/>
                  </a:cubicBezTo>
                  <a:cubicBezTo>
                    <a:pt x="1128" y="6302"/>
                    <a:pt x="1139" y="6265"/>
                    <a:pt x="1118" y="6284"/>
                  </a:cubicBezTo>
                  <a:cubicBezTo>
                    <a:pt x="1097" y="6265"/>
                    <a:pt x="1066" y="6284"/>
                    <a:pt x="1045" y="6228"/>
                  </a:cubicBezTo>
                  <a:cubicBezTo>
                    <a:pt x="1066" y="6209"/>
                    <a:pt x="1066" y="6209"/>
                    <a:pt x="1076" y="6190"/>
                  </a:cubicBezTo>
                  <a:lnTo>
                    <a:pt x="1035" y="6190"/>
                  </a:lnTo>
                  <a:cubicBezTo>
                    <a:pt x="1013" y="6247"/>
                    <a:pt x="971" y="6247"/>
                    <a:pt x="909" y="6247"/>
                  </a:cubicBezTo>
                  <a:lnTo>
                    <a:pt x="909" y="6190"/>
                  </a:lnTo>
                  <a:cubicBezTo>
                    <a:pt x="950" y="6153"/>
                    <a:pt x="961" y="6133"/>
                    <a:pt x="961" y="6040"/>
                  </a:cubicBezTo>
                  <a:cubicBezTo>
                    <a:pt x="940" y="6021"/>
                    <a:pt x="950" y="6021"/>
                    <a:pt x="940" y="6002"/>
                  </a:cubicBezTo>
                  <a:lnTo>
                    <a:pt x="961" y="6002"/>
                  </a:lnTo>
                  <a:cubicBezTo>
                    <a:pt x="992" y="5964"/>
                    <a:pt x="1035" y="6002"/>
                    <a:pt x="1055" y="5964"/>
                  </a:cubicBezTo>
                  <a:cubicBezTo>
                    <a:pt x="1066" y="5946"/>
                    <a:pt x="1076" y="5927"/>
                    <a:pt x="1087" y="5909"/>
                  </a:cubicBezTo>
                  <a:cubicBezTo>
                    <a:pt x="1076" y="5889"/>
                    <a:pt x="1076" y="5871"/>
                    <a:pt x="1066" y="5852"/>
                  </a:cubicBezTo>
                  <a:cubicBezTo>
                    <a:pt x="1118" y="5852"/>
                    <a:pt x="1107" y="5871"/>
                    <a:pt x="1139" y="5833"/>
                  </a:cubicBezTo>
                  <a:lnTo>
                    <a:pt x="1139" y="5909"/>
                  </a:lnTo>
                  <a:lnTo>
                    <a:pt x="1263" y="5909"/>
                  </a:lnTo>
                  <a:cubicBezTo>
                    <a:pt x="1284" y="5814"/>
                    <a:pt x="1326" y="5702"/>
                    <a:pt x="1388" y="5683"/>
                  </a:cubicBezTo>
                  <a:cubicBezTo>
                    <a:pt x="1419" y="5740"/>
                    <a:pt x="1534" y="5720"/>
                    <a:pt x="1586" y="5740"/>
                  </a:cubicBezTo>
                  <a:lnTo>
                    <a:pt x="1586" y="5758"/>
                  </a:lnTo>
                  <a:cubicBezTo>
                    <a:pt x="1575" y="5795"/>
                    <a:pt x="1586" y="5795"/>
                    <a:pt x="1575" y="5814"/>
                  </a:cubicBezTo>
                  <a:cubicBezTo>
                    <a:pt x="1565" y="5871"/>
                    <a:pt x="1586" y="5833"/>
                    <a:pt x="1554" y="5852"/>
                  </a:cubicBezTo>
                  <a:cubicBezTo>
                    <a:pt x="1523" y="5909"/>
                    <a:pt x="1492" y="5909"/>
                    <a:pt x="1440" y="5889"/>
                  </a:cubicBezTo>
                  <a:cubicBezTo>
                    <a:pt x="1430" y="5946"/>
                    <a:pt x="1430" y="5984"/>
                    <a:pt x="1430" y="6040"/>
                  </a:cubicBezTo>
                  <a:cubicBezTo>
                    <a:pt x="1430" y="6040"/>
                    <a:pt x="1440" y="6040"/>
                    <a:pt x="1450" y="6058"/>
                  </a:cubicBezTo>
                  <a:cubicBezTo>
                    <a:pt x="1502" y="6096"/>
                    <a:pt x="1659" y="6115"/>
                    <a:pt x="1680" y="6265"/>
                  </a:cubicBezTo>
                  <a:lnTo>
                    <a:pt x="1711" y="6265"/>
                  </a:lnTo>
                  <a:cubicBezTo>
                    <a:pt x="1711" y="6416"/>
                    <a:pt x="1753" y="6754"/>
                    <a:pt x="1784" y="6792"/>
                  </a:cubicBezTo>
                  <a:cubicBezTo>
                    <a:pt x="1836" y="6847"/>
                    <a:pt x="1919" y="6622"/>
                    <a:pt x="1982" y="6585"/>
                  </a:cubicBezTo>
                  <a:lnTo>
                    <a:pt x="1982" y="6528"/>
                  </a:lnTo>
                  <a:lnTo>
                    <a:pt x="1909" y="6528"/>
                  </a:lnTo>
                  <a:cubicBezTo>
                    <a:pt x="1898" y="6491"/>
                    <a:pt x="1888" y="6472"/>
                    <a:pt x="1878" y="6453"/>
                  </a:cubicBezTo>
                  <a:lnTo>
                    <a:pt x="1878" y="6416"/>
                  </a:lnTo>
                  <a:lnTo>
                    <a:pt x="1888" y="6416"/>
                  </a:lnTo>
                  <a:lnTo>
                    <a:pt x="1888" y="6397"/>
                  </a:lnTo>
                  <a:cubicBezTo>
                    <a:pt x="1961" y="6397"/>
                    <a:pt x="1982" y="6378"/>
                    <a:pt x="2023" y="6322"/>
                  </a:cubicBezTo>
                  <a:cubicBezTo>
                    <a:pt x="2013" y="6302"/>
                    <a:pt x="2023" y="6322"/>
                    <a:pt x="2002" y="6302"/>
                  </a:cubicBezTo>
                  <a:cubicBezTo>
                    <a:pt x="1971" y="6247"/>
                    <a:pt x="1930" y="6265"/>
                    <a:pt x="1867" y="6265"/>
                  </a:cubicBezTo>
                  <a:lnTo>
                    <a:pt x="1867" y="6209"/>
                  </a:lnTo>
                  <a:cubicBezTo>
                    <a:pt x="1846" y="6209"/>
                    <a:pt x="1836" y="6209"/>
                    <a:pt x="1815" y="6190"/>
                  </a:cubicBezTo>
                  <a:lnTo>
                    <a:pt x="1815" y="6190"/>
                  </a:lnTo>
                  <a:cubicBezTo>
                    <a:pt x="1826" y="6171"/>
                    <a:pt x="1826" y="6153"/>
                    <a:pt x="1836" y="6133"/>
                  </a:cubicBezTo>
                  <a:cubicBezTo>
                    <a:pt x="1794" y="6115"/>
                    <a:pt x="1784" y="6058"/>
                    <a:pt x="1753" y="6040"/>
                  </a:cubicBezTo>
                  <a:cubicBezTo>
                    <a:pt x="1680" y="5984"/>
                    <a:pt x="1597" y="6058"/>
                    <a:pt x="1534" y="5984"/>
                  </a:cubicBezTo>
                  <a:cubicBezTo>
                    <a:pt x="1586" y="5984"/>
                    <a:pt x="1649" y="5964"/>
                    <a:pt x="1701" y="5964"/>
                  </a:cubicBezTo>
                  <a:cubicBezTo>
                    <a:pt x="1690" y="5889"/>
                    <a:pt x="1690" y="5927"/>
                    <a:pt x="1722" y="5871"/>
                  </a:cubicBezTo>
                  <a:cubicBezTo>
                    <a:pt x="1680" y="5852"/>
                    <a:pt x="1670" y="5833"/>
                    <a:pt x="1659" y="5740"/>
                  </a:cubicBezTo>
                  <a:lnTo>
                    <a:pt x="1680" y="5740"/>
                  </a:lnTo>
                  <a:cubicBezTo>
                    <a:pt x="1722" y="5814"/>
                    <a:pt x="1982" y="5814"/>
                    <a:pt x="2023" y="5777"/>
                  </a:cubicBezTo>
                  <a:cubicBezTo>
                    <a:pt x="2054" y="5758"/>
                    <a:pt x="2085" y="5683"/>
                    <a:pt x="2117" y="5665"/>
                  </a:cubicBezTo>
                  <a:cubicBezTo>
                    <a:pt x="2149" y="5645"/>
                    <a:pt x="2170" y="5665"/>
                    <a:pt x="2190" y="5645"/>
                  </a:cubicBezTo>
                  <a:cubicBezTo>
                    <a:pt x="2159" y="5626"/>
                    <a:pt x="2159" y="5608"/>
                    <a:pt x="2117" y="5608"/>
                  </a:cubicBezTo>
                  <a:cubicBezTo>
                    <a:pt x="2085" y="5645"/>
                    <a:pt x="1836" y="5720"/>
                    <a:pt x="1815" y="5720"/>
                  </a:cubicBezTo>
                  <a:cubicBezTo>
                    <a:pt x="1784" y="5683"/>
                    <a:pt x="1794" y="5702"/>
                    <a:pt x="1784" y="5665"/>
                  </a:cubicBezTo>
                  <a:cubicBezTo>
                    <a:pt x="1805" y="5626"/>
                    <a:pt x="1805" y="5626"/>
                    <a:pt x="1805" y="5608"/>
                  </a:cubicBezTo>
                  <a:cubicBezTo>
                    <a:pt x="1794" y="5551"/>
                    <a:pt x="1794" y="5551"/>
                    <a:pt x="1774" y="5514"/>
                  </a:cubicBezTo>
                  <a:cubicBezTo>
                    <a:pt x="1753" y="5514"/>
                    <a:pt x="1732" y="5533"/>
                    <a:pt x="1701" y="5533"/>
                  </a:cubicBezTo>
                  <a:cubicBezTo>
                    <a:pt x="1690" y="5457"/>
                    <a:pt x="1469" y="5396"/>
                    <a:pt x="1458" y="5302"/>
                  </a:cubicBezTo>
                  <a:cubicBezTo>
                    <a:pt x="1500" y="5302"/>
                    <a:pt x="1638" y="5290"/>
                    <a:pt x="1742" y="5288"/>
                  </a:cubicBezTo>
                  <a:cubicBezTo>
                    <a:pt x="1846" y="5286"/>
                    <a:pt x="1971" y="5288"/>
                    <a:pt x="2085" y="5288"/>
                  </a:cubicBezTo>
                  <a:cubicBezTo>
                    <a:pt x="2106" y="5213"/>
                    <a:pt x="2149" y="5157"/>
                    <a:pt x="2190" y="5119"/>
                  </a:cubicBezTo>
                  <a:lnTo>
                    <a:pt x="2190" y="5063"/>
                  </a:lnTo>
                  <a:cubicBezTo>
                    <a:pt x="2211" y="5063"/>
                    <a:pt x="2232" y="5044"/>
                    <a:pt x="2253" y="5044"/>
                  </a:cubicBezTo>
                  <a:cubicBezTo>
                    <a:pt x="2263" y="5101"/>
                    <a:pt x="2263" y="5138"/>
                    <a:pt x="2284" y="5176"/>
                  </a:cubicBezTo>
                  <a:cubicBezTo>
                    <a:pt x="2398" y="5326"/>
                    <a:pt x="2596" y="5213"/>
                    <a:pt x="2722" y="5195"/>
                  </a:cubicBezTo>
                  <a:cubicBezTo>
                    <a:pt x="2711" y="5251"/>
                    <a:pt x="2711" y="5251"/>
                    <a:pt x="2700" y="5288"/>
                  </a:cubicBezTo>
                  <a:lnTo>
                    <a:pt x="2732" y="5288"/>
                  </a:lnTo>
                  <a:cubicBezTo>
                    <a:pt x="2742" y="5270"/>
                    <a:pt x="2763" y="5251"/>
                    <a:pt x="2784" y="5251"/>
                  </a:cubicBezTo>
                  <a:lnTo>
                    <a:pt x="2784" y="5270"/>
                  </a:lnTo>
                  <a:cubicBezTo>
                    <a:pt x="2774" y="5270"/>
                    <a:pt x="2774" y="5270"/>
                    <a:pt x="2763" y="5288"/>
                  </a:cubicBezTo>
                  <a:lnTo>
                    <a:pt x="2826" y="5288"/>
                  </a:lnTo>
                  <a:cubicBezTo>
                    <a:pt x="2846" y="5307"/>
                    <a:pt x="2878" y="5307"/>
                    <a:pt x="2929" y="5288"/>
                  </a:cubicBezTo>
                  <a:lnTo>
                    <a:pt x="2929" y="5364"/>
                  </a:lnTo>
                  <a:lnTo>
                    <a:pt x="2950" y="5364"/>
                  </a:lnTo>
                  <a:cubicBezTo>
                    <a:pt x="2961" y="5326"/>
                    <a:pt x="3002" y="5326"/>
                    <a:pt x="3023" y="5288"/>
                  </a:cubicBezTo>
                  <a:lnTo>
                    <a:pt x="3023" y="5213"/>
                  </a:lnTo>
                  <a:lnTo>
                    <a:pt x="3085" y="5213"/>
                  </a:lnTo>
                  <a:cubicBezTo>
                    <a:pt x="3096" y="5232"/>
                    <a:pt x="3106" y="5251"/>
                    <a:pt x="3117" y="5270"/>
                  </a:cubicBezTo>
                  <a:cubicBezTo>
                    <a:pt x="3106" y="5326"/>
                    <a:pt x="3106" y="5345"/>
                    <a:pt x="3117" y="5401"/>
                  </a:cubicBezTo>
                  <a:lnTo>
                    <a:pt x="3231" y="5401"/>
                  </a:lnTo>
                  <a:cubicBezTo>
                    <a:pt x="3241" y="5364"/>
                    <a:pt x="3241" y="5364"/>
                    <a:pt x="3241" y="5307"/>
                  </a:cubicBezTo>
                  <a:lnTo>
                    <a:pt x="3241" y="5288"/>
                  </a:lnTo>
                  <a:lnTo>
                    <a:pt x="3241" y="5288"/>
                  </a:lnTo>
                  <a:cubicBezTo>
                    <a:pt x="3263" y="5326"/>
                    <a:pt x="3305" y="5326"/>
                    <a:pt x="3346" y="5307"/>
                  </a:cubicBezTo>
                  <a:cubicBezTo>
                    <a:pt x="3357" y="5270"/>
                    <a:pt x="3336" y="5232"/>
                    <a:pt x="3367" y="5213"/>
                  </a:cubicBezTo>
                  <a:cubicBezTo>
                    <a:pt x="3409" y="5176"/>
                    <a:pt x="3419" y="5232"/>
                    <a:pt x="3471" y="5251"/>
                  </a:cubicBezTo>
                  <a:lnTo>
                    <a:pt x="3471" y="5195"/>
                  </a:lnTo>
                  <a:cubicBezTo>
                    <a:pt x="3513" y="5195"/>
                    <a:pt x="3606" y="5232"/>
                    <a:pt x="3648" y="5270"/>
                  </a:cubicBezTo>
                  <a:lnTo>
                    <a:pt x="3648" y="5195"/>
                  </a:lnTo>
                  <a:lnTo>
                    <a:pt x="3689" y="5195"/>
                  </a:lnTo>
                  <a:lnTo>
                    <a:pt x="3689" y="5270"/>
                  </a:lnTo>
                  <a:lnTo>
                    <a:pt x="3710" y="5270"/>
                  </a:lnTo>
                  <a:lnTo>
                    <a:pt x="3710" y="5251"/>
                  </a:lnTo>
                  <a:cubicBezTo>
                    <a:pt x="3721" y="5213"/>
                    <a:pt x="3710" y="5176"/>
                    <a:pt x="3721" y="5119"/>
                  </a:cubicBezTo>
                  <a:lnTo>
                    <a:pt x="3731" y="5119"/>
                  </a:lnTo>
                  <a:cubicBezTo>
                    <a:pt x="3731" y="5176"/>
                    <a:pt x="3721" y="5157"/>
                    <a:pt x="3741" y="5195"/>
                  </a:cubicBezTo>
                  <a:cubicBezTo>
                    <a:pt x="3762" y="5157"/>
                    <a:pt x="3783" y="5081"/>
                    <a:pt x="3825" y="5119"/>
                  </a:cubicBezTo>
                  <a:lnTo>
                    <a:pt x="3825" y="5157"/>
                  </a:lnTo>
                  <a:cubicBezTo>
                    <a:pt x="3857" y="5176"/>
                    <a:pt x="3877" y="5119"/>
                    <a:pt x="3898" y="5119"/>
                  </a:cubicBezTo>
                  <a:lnTo>
                    <a:pt x="3898" y="5101"/>
                  </a:lnTo>
                  <a:cubicBezTo>
                    <a:pt x="3888" y="5081"/>
                    <a:pt x="3888" y="5081"/>
                    <a:pt x="3877" y="5063"/>
                  </a:cubicBezTo>
                  <a:lnTo>
                    <a:pt x="3909" y="5063"/>
                  </a:lnTo>
                  <a:cubicBezTo>
                    <a:pt x="3919" y="5081"/>
                    <a:pt x="3929" y="5081"/>
                    <a:pt x="3950" y="5101"/>
                  </a:cubicBezTo>
                  <a:lnTo>
                    <a:pt x="3950" y="5063"/>
                  </a:lnTo>
                  <a:cubicBezTo>
                    <a:pt x="3929" y="5044"/>
                    <a:pt x="3940" y="5044"/>
                    <a:pt x="3929" y="5007"/>
                  </a:cubicBezTo>
                  <a:cubicBezTo>
                    <a:pt x="3961" y="4988"/>
                    <a:pt x="4002" y="4969"/>
                    <a:pt x="4033" y="4951"/>
                  </a:cubicBezTo>
                  <a:lnTo>
                    <a:pt x="4033" y="4932"/>
                  </a:lnTo>
                  <a:cubicBezTo>
                    <a:pt x="3981" y="4932"/>
                    <a:pt x="3919" y="4932"/>
                    <a:pt x="3857" y="4912"/>
                  </a:cubicBezTo>
                  <a:cubicBezTo>
                    <a:pt x="3857" y="4951"/>
                    <a:pt x="3867" y="4988"/>
                    <a:pt x="3867" y="5026"/>
                  </a:cubicBezTo>
                  <a:lnTo>
                    <a:pt x="3857" y="5026"/>
                  </a:lnTo>
                  <a:cubicBezTo>
                    <a:pt x="3815" y="4912"/>
                    <a:pt x="3752" y="4894"/>
                    <a:pt x="3658" y="4912"/>
                  </a:cubicBezTo>
                  <a:lnTo>
                    <a:pt x="3658" y="4932"/>
                  </a:lnTo>
                  <a:lnTo>
                    <a:pt x="3669" y="4932"/>
                  </a:lnTo>
                  <a:cubicBezTo>
                    <a:pt x="3689" y="4951"/>
                    <a:pt x="3648" y="4951"/>
                    <a:pt x="3648" y="4951"/>
                  </a:cubicBezTo>
                  <a:cubicBezTo>
                    <a:pt x="3627" y="4932"/>
                    <a:pt x="3606" y="4932"/>
                    <a:pt x="3596" y="4875"/>
                  </a:cubicBezTo>
                  <a:cubicBezTo>
                    <a:pt x="3585" y="4857"/>
                    <a:pt x="3596" y="4857"/>
                    <a:pt x="3585" y="4837"/>
                  </a:cubicBezTo>
                  <a:cubicBezTo>
                    <a:pt x="3627" y="4819"/>
                    <a:pt x="3658" y="4819"/>
                    <a:pt x="3700" y="4819"/>
                  </a:cubicBezTo>
                  <a:cubicBezTo>
                    <a:pt x="3689" y="4743"/>
                    <a:pt x="3700" y="4743"/>
                    <a:pt x="3700" y="4668"/>
                  </a:cubicBezTo>
                  <a:lnTo>
                    <a:pt x="3679" y="4668"/>
                  </a:lnTo>
                  <a:cubicBezTo>
                    <a:pt x="3658" y="4743"/>
                    <a:pt x="3617" y="4782"/>
                    <a:pt x="3554" y="4800"/>
                  </a:cubicBezTo>
                  <a:cubicBezTo>
                    <a:pt x="3544" y="4782"/>
                    <a:pt x="3554" y="4782"/>
                    <a:pt x="3533" y="4782"/>
                  </a:cubicBezTo>
                  <a:lnTo>
                    <a:pt x="3533" y="4706"/>
                  </a:lnTo>
                  <a:cubicBezTo>
                    <a:pt x="3533" y="4688"/>
                    <a:pt x="3533" y="4688"/>
                    <a:pt x="3523" y="4650"/>
                  </a:cubicBezTo>
                  <a:lnTo>
                    <a:pt x="3450" y="4650"/>
                  </a:lnTo>
                  <a:cubicBezTo>
                    <a:pt x="3440" y="4631"/>
                    <a:pt x="3440" y="4613"/>
                    <a:pt x="3440" y="4593"/>
                  </a:cubicBezTo>
                  <a:lnTo>
                    <a:pt x="3450" y="4593"/>
                  </a:lnTo>
                  <a:lnTo>
                    <a:pt x="3450" y="4574"/>
                  </a:lnTo>
                  <a:cubicBezTo>
                    <a:pt x="3523" y="4574"/>
                    <a:pt x="3606" y="4574"/>
                    <a:pt x="3627" y="4481"/>
                  </a:cubicBezTo>
                  <a:lnTo>
                    <a:pt x="3565" y="4481"/>
                  </a:lnTo>
                  <a:cubicBezTo>
                    <a:pt x="3554" y="4499"/>
                    <a:pt x="3565" y="4499"/>
                    <a:pt x="3544" y="4481"/>
                  </a:cubicBezTo>
                  <a:lnTo>
                    <a:pt x="3533" y="4481"/>
                  </a:lnTo>
                  <a:lnTo>
                    <a:pt x="3533" y="4462"/>
                  </a:lnTo>
                  <a:cubicBezTo>
                    <a:pt x="3585" y="4444"/>
                    <a:pt x="3596" y="4444"/>
                    <a:pt x="3637" y="4387"/>
                  </a:cubicBezTo>
                  <a:lnTo>
                    <a:pt x="3637" y="4387"/>
                  </a:lnTo>
                  <a:lnTo>
                    <a:pt x="3606" y="4387"/>
                  </a:lnTo>
                  <a:cubicBezTo>
                    <a:pt x="3606" y="4387"/>
                    <a:pt x="3596" y="4424"/>
                    <a:pt x="3585" y="4405"/>
                  </a:cubicBezTo>
                  <a:cubicBezTo>
                    <a:pt x="3585" y="4387"/>
                    <a:pt x="3575" y="4387"/>
                    <a:pt x="3575" y="4368"/>
                  </a:cubicBezTo>
                  <a:cubicBezTo>
                    <a:pt x="3523" y="4312"/>
                    <a:pt x="3461" y="4349"/>
                    <a:pt x="3409" y="4312"/>
                  </a:cubicBezTo>
                  <a:cubicBezTo>
                    <a:pt x="3398" y="4293"/>
                    <a:pt x="3367" y="4218"/>
                    <a:pt x="3357" y="4199"/>
                  </a:cubicBezTo>
                  <a:cubicBezTo>
                    <a:pt x="3326" y="4218"/>
                    <a:pt x="3326" y="4255"/>
                    <a:pt x="3315" y="4255"/>
                  </a:cubicBezTo>
                  <a:cubicBezTo>
                    <a:pt x="3284" y="4237"/>
                    <a:pt x="3252" y="4237"/>
                    <a:pt x="3231" y="4218"/>
                  </a:cubicBezTo>
                  <a:cubicBezTo>
                    <a:pt x="3179" y="4218"/>
                    <a:pt x="3137" y="4199"/>
                    <a:pt x="3085" y="4199"/>
                  </a:cubicBezTo>
                  <a:cubicBezTo>
                    <a:pt x="3054" y="4218"/>
                    <a:pt x="3065" y="4255"/>
                    <a:pt x="3033" y="4237"/>
                  </a:cubicBezTo>
                  <a:cubicBezTo>
                    <a:pt x="3013" y="4180"/>
                    <a:pt x="3044" y="4180"/>
                    <a:pt x="2981" y="4180"/>
                  </a:cubicBezTo>
                  <a:cubicBezTo>
                    <a:pt x="2961" y="4237"/>
                    <a:pt x="2950" y="4237"/>
                    <a:pt x="2909" y="4237"/>
                  </a:cubicBezTo>
                  <a:cubicBezTo>
                    <a:pt x="2898" y="4199"/>
                    <a:pt x="2898" y="4199"/>
                    <a:pt x="2878" y="4180"/>
                  </a:cubicBezTo>
                  <a:cubicBezTo>
                    <a:pt x="2846" y="4255"/>
                    <a:pt x="2826" y="4255"/>
                    <a:pt x="2794" y="4330"/>
                  </a:cubicBezTo>
                  <a:cubicBezTo>
                    <a:pt x="2700" y="4312"/>
                    <a:pt x="2679" y="4199"/>
                    <a:pt x="2596" y="4255"/>
                  </a:cubicBezTo>
                  <a:lnTo>
                    <a:pt x="2596" y="4218"/>
                  </a:lnTo>
                  <a:cubicBezTo>
                    <a:pt x="2606" y="4199"/>
                    <a:pt x="2606" y="4199"/>
                    <a:pt x="2617" y="4180"/>
                  </a:cubicBezTo>
                  <a:lnTo>
                    <a:pt x="2544" y="4180"/>
                  </a:lnTo>
                  <a:cubicBezTo>
                    <a:pt x="2492" y="4105"/>
                    <a:pt x="2398" y="4237"/>
                    <a:pt x="2346" y="4275"/>
                  </a:cubicBezTo>
                  <a:lnTo>
                    <a:pt x="2346" y="4255"/>
                  </a:lnTo>
                  <a:cubicBezTo>
                    <a:pt x="2357" y="4237"/>
                    <a:pt x="2357" y="4237"/>
                    <a:pt x="2367" y="4218"/>
                  </a:cubicBezTo>
                  <a:lnTo>
                    <a:pt x="2253" y="4218"/>
                  </a:lnTo>
                  <a:cubicBezTo>
                    <a:pt x="2242" y="4237"/>
                    <a:pt x="2170" y="4143"/>
                    <a:pt x="2170" y="4143"/>
                  </a:cubicBezTo>
                  <a:cubicBezTo>
                    <a:pt x="2127" y="4124"/>
                    <a:pt x="2075" y="4161"/>
                    <a:pt x="2044" y="4124"/>
                  </a:cubicBezTo>
                  <a:lnTo>
                    <a:pt x="2065" y="4124"/>
                  </a:lnTo>
                  <a:cubicBezTo>
                    <a:pt x="2075" y="4105"/>
                    <a:pt x="2085" y="4105"/>
                    <a:pt x="2096" y="4086"/>
                  </a:cubicBezTo>
                  <a:cubicBezTo>
                    <a:pt x="2085" y="4068"/>
                    <a:pt x="2096" y="4086"/>
                    <a:pt x="2085" y="4049"/>
                  </a:cubicBezTo>
                  <a:cubicBezTo>
                    <a:pt x="2034" y="4049"/>
                    <a:pt x="2034" y="4011"/>
                    <a:pt x="2002" y="3992"/>
                  </a:cubicBezTo>
                  <a:cubicBezTo>
                    <a:pt x="1971" y="3974"/>
                    <a:pt x="1996" y="4033"/>
                    <a:pt x="1909" y="4030"/>
                  </a:cubicBezTo>
                  <a:cubicBezTo>
                    <a:pt x="1822" y="4027"/>
                    <a:pt x="1500" y="3995"/>
                    <a:pt x="1479" y="3976"/>
                  </a:cubicBezTo>
                  <a:lnTo>
                    <a:pt x="1680" y="3823"/>
                  </a:lnTo>
                  <a:cubicBezTo>
                    <a:pt x="1683" y="3817"/>
                    <a:pt x="1687" y="3811"/>
                    <a:pt x="1690" y="3805"/>
                  </a:cubicBezTo>
                  <a:cubicBezTo>
                    <a:pt x="1732" y="3805"/>
                    <a:pt x="1805" y="3748"/>
                    <a:pt x="1826" y="3767"/>
                  </a:cubicBezTo>
                  <a:lnTo>
                    <a:pt x="1826" y="3805"/>
                  </a:lnTo>
                  <a:cubicBezTo>
                    <a:pt x="1857" y="3823"/>
                    <a:pt x="1909" y="3860"/>
                    <a:pt x="1940" y="3880"/>
                  </a:cubicBezTo>
                  <a:cubicBezTo>
                    <a:pt x="1940" y="3860"/>
                    <a:pt x="1940" y="3842"/>
                    <a:pt x="1950" y="3842"/>
                  </a:cubicBezTo>
                  <a:cubicBezTo>
                    <a:pt x="1971" y="3823"/>
                    <a:pt x="1950" y="3860"/>
                    <a:pt x="1961" y="3880"/>
                  </a:cubicBezTo>
                  <a:cubicBezTo>
                    <a:pt x="2002" y="3880"/>
                    <a:pt x="2075" y="3767"/>
                    <a:pt x="2117" y="3748"/>
                  </a:cubicBezTo>
                  <a:cubicBezTo>
                    <a:pt x="2137" y="3730"/>
                    <a:pt x="2180" y="3805"/>
                    <a:pt x="2201" y="3823"/>
                  </a:cubicBezTo>
                  <a:cubicBezTo>
                    <a:pt x="2242" y="3842"/>
                    <a:pt x="2336" y="3805"/>
                    <a:pt x="2378" y="3786"/>
                  </a:cubicBezTo>
                  <a:cubicBezTo>
                    <a:pt x="2430" y="3786"/>
                    <a:pt x="2492" y="3786"/>
                    <a:pt x="2544" y="3805"/>
                  </a:cubicBezTo>
                  <a:lnTo>
                    <a:pt x="2544" y="3730"/>
                  </a:lnTo>
                  <a:lnTo>
                    <a:pt x="2658" y="3730"/>
                  </a:lnTo>
                  <a:cubicBezTo>
                    <a:pt x="2669" y="3711"/>
                    <a:pt x="2669" y="3691"/>
                    <a:pt x="2689" y="3673"/>
                  </a:cubicBezTo>
                  <a:lnTo>
                    <a:pt x="2689" y="3598"/>
                  </a:lnTo>
                  <a:lnTo>
                    <a:pt x="2658" y="3598"/>
                  </a:lnTo>
                  <a:lnTo>
                    <a:pt x="2658" y="3561"/>
                  </a:lnTo>
                  <a:cubicBezTo>
                    <a:pt x="2648" y="3542"/>
                    <a:pt x="2648" y="3542"/>
                    <a:pt x="2648" y="3504"/>
                  </a:cubicBezTo>
                  <a:cubicBezTo>
                    <a:pt x="2471" y="3542"/>
                    <a:pt x="2211" y="3579"/>
                    <a:pt x="2044" y="3504"/>
                  </a:cubicBezTo>
                  <a:cubicBezTo>
                    <a:pt x="1940" y="3467"/>
                    <a:pt x="1534" y="3561"/>
                    <a:pt x="1482" y="3485"/>
                  </a:cubicBezTo>
                  <a:cubicBezTo>
                    <a:pt x="1545" y="3467"/>
                    <a:pt x="1846" y="3429"/>
                    <a:pt x="1898" y="3410"/>
                  </a:cubicBezTo>
                  <a:cubicBezTo>
                    <a:pt x="1971" y="3372"/>
                    <a:pt x="2085" y="3410"/>
                    <a:pt x="2149" y="3429"/>
                  </a:cubicBezTo>
                  <a:cubicBezTo>
                    <a:pt x="2149" y="3392"/>
                    <a:pt x="2159" y="3354"/>
                    <a:pt x="2159" y="3316"/>
                  </a:cubicBezTo>
                  <a:cubicBezTo>
                    <a:pt x="2170" y="3298"/>
                    <a:pt x="2170" y="3298"/>
                    <a:pt x="2201" y="3298"/>
                  </a:cubicBezTo>
                  <a:cubicBezTo>
                    <a:pt x="2211" y="3335"/>
                    <a:pt x="2201" y="3335"/>
                    <a:pt x="2232" y="3354"/>
                  </a:cubicBezTo>
                  <a:cubicBezTo>
                    <a:pt x="2242" y="3316"/>
                    <a:pt x="2253" y="3298"/>
                    <a:pt x="2263" y="3278"/>
                  </a:cubicBezTo>
                  <a:lnTo>
                    <a:pt x="2263" y="3316"/>
                  </a:lnTo>
                  <a:cubicBezTo>
                    <a:pt x="2253" y="3335"/>
                    <a:pt x="2253" y="3335"/>
                    <a:pt x="2242" y="3354"/>
                  </a:cubicBezTo>
                  <a:cubicBezTo>
                    <a:pt x="2336" y="3354"/>
                    <a:pt x="2430" y="3410"/>
                    <a:pt x="2502" y="3298"/>
                  </a:cubicBezTo>
                  <a:cubicBezTo>
                    <a:pt x="2513" y="3278"/>
                    <a:pt x="2513" y="3278"/>
                    <a:pt x="2513" y="3241"/>
                  </a:cubicBezTo>
                  <a:cubicBezTo>
                    <a:pt x="2509" y="3235"/>
                    <a:pt x="2506" y="3229"/>
                    <a:pt x="2502" y="3223"/>
                  </a:cubicBezTo>
                  <a:cubicBezTo>
                    <a:pt x="2440" y="3203"/>
                    <a:pt x="2180" y="3278"/>
                    <a:pt x="2137" y="3241"/>
                  </a:cubicBezTo>
                  <a:cubicBezTo>
                    <a:pt x="2127" y="3223"/>
                    <a:pt x="2127" y="3223"/>
                    <a:pt x="2127" y="3185"/>
                  </a:cubicBezTo>
                  <a:cubicBezTo>
                    <a:pt x="2130" y="3179"/>
                    <a:pt x="2134" y="3172"/>
                    <a:pt x="2137" y="3166"/>
                  </a:cubicBezTo>
                  <a:cubicBezTo>
                    <a:pt x="2190" y="3166"/>
                    <a:pt x="2274" y="3185"/>
                    <a:pt x="2294" y="3128"/>
                  </a:cubicBezTo>
                  <a:cubicBezTo>
                    <a:pt x="2274" y="3128"/>
                    <a:pt x="2274" y="3128"/>
                    <a:pt x="2263" y="3109"/>
                  </a:cubicBezTo>
                  <a:cubicBezTo>
                    <a:pt x="2284" y="3109"/>
                    <a:pt x="2284" y="3109"/>
                    <a:pt x="2294" y="3091"/>
                  </a:cubicBezTo>
                  <a:cubicBezTo>
                    <a:pt x="2284" y="3072"/>
                    <a:pt x="2294" y="2997"/>
                    <a:pt x="2284" y="2997"/>
                  </a:cubicBezTo>
                  <a:cubicBezTo>
                    <a:pt x="2263" y="2940"/>
                    <a:pt x="2232" y="2922"/>
                    <a:pt x="2232" y="2903"/>
                  </a:cubicBezTo>
                  <a:cubicBezTo>
                    <a:pt x="2232" y="2884"/>
                    <a:pt x="2253" y="2884"/>
                    <a:pt x="2253" y="2865"/>
                  </a:cubicBezTo>
                  <a:cubicBezTo>
                    <a:pt x="2242" y="2847"/>
                    <a:pt x="2242" y="2828"/>
                    <a:pt x="2242" y="2790"/>
                  </a:cubicBezTo>
                  <a:cubicBezTo>
                    <a:pt x="2263" y="2771"/>
                    <a:pt x="2274" y="2753"/>
                    <a:pt x="2294" y="2715"/>
                  </a:cubicBezTo>
                  <a:lnTo>
                    <a:pt x="2294" y="2771"/>
                  </a:lnTo>
                  <a:cubicBezTo>
                    <a:pt x="2367" y="2771"/>
                    <a:pt x="2419" y="2753"/>
                    <a:pt x="2471" y="2809"/>
                  </a:cubicBezTo>
                  <a:cubicBezTo>
                    <a:pt x="2471" y="2828"/>
                    <a:pt x="2471" y="2847"/>
                    <a:pt x="2482" y="2903"/>
                  </a:cubicBezTo>
                  <a:cubicBezTo>
                    <a:pt x="2523" y="2884"/>
                    <a:pt x="2575" y="2884"/>
                    <a:pt x="2627" y="2884"/>
                  </a:cubicBezTo>
                  <a:cubicBezTo>
                    <a:pt x="2648" y="2828"/>
                    <a:pt x="2658" y="2790"/>
                    <a:pt x="2679" y="2715"/>
                  </a:cubicBezTo>
                  <a:cubicBezTo>
                    <a:pt x="2606" y="2715"/>
                    <a:pt x="2575" y="2696"/>
                    <a:pt x="2523" y="2659"/>
                  </a:cubicBezTo>
                  <a:lnTo>
                    <a:pt x="2523" y="2602"/>
                  </a:lnTo>
                  <a:cubicBezTo>
                    <a:pt x="2565" y="2602"/>
                    <a:pt x="2575" y="2602"/>
                    <a:pt x="2596" y="2584"/>
                  </a:cubicBezTo>
                  <a:lnTo>
                    <a:pt x="2596" y="2565"/>
                  </a:lnTo>
                  <a:cubicBezTo>
                    <a:pt x="2554" y="2509"/>
                    <a:pt x="2523" y="2471"/>
                    <a:pt x="2461" y="2452"/>
                  </a:cubicBezTo>
                  <a:cubicBezTo>
                    <a:pt x="2450" y="2471"/>
                    <a:pt x="2440" y="2509"/>
                    <a:pt x="2440" y="2527"/>
                  </a:cubicBezTo>
                  <a:lnTo>
                    <a:pt x="2440" y="2509"/>
                  </a:lnTo>
                  <a:cubicBezTo>
                    <a:pt x="2409" y="2452"/>
                    <a:pt x="2367" y="2377"/>
                    <a:pt x="2315" y="2358"/>
                  </a:cubicBezTo>
                  <a:cubicBezTo>
                    <a:pt x="2305" y="2377"/>
                    <a:pt x="2274" y="2377"/>
                    <a:pt x="2242" y="2377"/>
                  </a:cubicBezTo>
                  <a:lnTo>
                    <a:pt x="2242" y="2321"/>
                  </a:lnTo>
                  <a:cubicBezTo>
                    <a:pt x="2211" y="2321"/>
                    <a:pt x="2222" y="2340"/>
                    <a:pt x="2222" y="2283"/>
                  </a:cubicBezTo>
                  <a:cubicBezTo>
                    <a:pt x="2170" y="2283"/>
                    <a:pt x="2085" y="2302"/>
                    <a:pt x="2044" y="2246"/>
                  </a:cubicBezTo>
                  <a:cubicBezTo>
                    <a:pt x="2044" y="2226"/>
                    <a:pt x="2044" y="2226"/>
                    <a:pt x="2034" y="2189"/>
                  </a:cubicBezTo>
                  <a:cubicBezTo>
                    <a:pt x="2037" y="2183"/>
                    <a:pt x="2041" y="2177"/>
                    <a:pt x="2044" y="2171"/>
                  </a:cubicBezTo>
                  <a:cubicBezTo>
                    <a:pt x="2096" y="2171"/>
                    <a:pt x="2201" y="2189"/>
                    <a:pt x="2242" y="2171"/>
                  </a:cubicBezTo>
                  <a:cubicBezTo>
                    <a:pt x="2263" y="2171"/>
                    <a:pt x="2284" y="2133"/>
                    <a:pt x="2305" y="2133"/>
                  </a:cubicBezTo>
                  <a:cubicBezTo>
                    <a:pt x="2346" y="2151"/>
                    <a:pt x="2388" y="2226"/>
                    <a:pt x="2450" y="2171"/>
                  </a:cubicBezTo>
                  <a:cubicBezTo>
                    <a:pt x="2471" y="2151"/>
                    <a:pt x="2492" y="2095"/>
                    <a:pt x="2523" y="2077"/>
                  </a:cubicBezTo>
                  <a:cubicBezTo>
                    <a:pt x="2596" y="2020"/>
                    <a:pt x="2689" y="2077"/>
                    <a:pt x="2774" y="2020"/>
                  </a:cubicBezTo>
                  <a:cubicBezTo>
                    <a:pt x="2794" y="2133"/>
                    <a:pt x="2867" y="2133"/>
                    <a:pt x="2961" y="2133"/>
                  </a:cubicBezTo>
                  <a:cubicBezTo>
                    <a:pt x="3013" y="1982"/>
                    <a:pt x="3117" y="2039"/>
                    <a:pt x="3274" y="2057"/>
                  </a:cubicBezTo>
                  <a:lnTo>
                    <a:pt x="3274" y="2039"/>
                  </a:lnTo>
                  <a:cubicBezTo>
                    <a:pt x="3263" y="2002"/>
                    <a:pt x="3252" y="2020"/>
                    <a:pt x="3263" y="2002"/>
                  </a:cubicBezTo>
                  <a:cubicBezTo>
                    <a:pt x="3294" y="1964"/>
                    <a:pt x="3357" y="1982"/>
                    <a:pt x="3377" y="1964"/>
                  </a:cubicBezTo>
                  <a:cubicBezTo>
                    <a:pt x="3367" y="1945"/>
                    <a:pt x="3367" y="1926"/>
                    <a:pt x="3357" y="1907"/>
                  </a:cubicBezTo>
                  <a:lnTo>
                    <a:pt x="3419" y="1907"/>
                  </a:lnTo>
                  <a:cubicBezTo>
                    <a:pt x="3429" y="1926"/>
                    <a:pt x="3429" y="1926"/>
                    <a:pt x="3461" y="1926"/>
                  </a:cubicBezTo>
                  <a:cubicBezTo>
                    <a:pt x="3471" y="1907"/>
                    <a:pt x="3471" y="1888"/>
                    <a:pt x="3492" y="1870"/>
                  </a:cubicBezTo>
                  <a:lnTo>
                    <a:pt x="3492" y="1851"/>
                  </a:lnTo>
                  <a:cubicBezTo>
                    <a:pt x="3429" y="1851"/>
                    <a:pt x="3419" y="1851"/>
                    <a:pt x="3419" y="1738"/>
                  </a:cubicBezTo>
                  <a:cubicBezTo>
                    <a:pt x="3429" y="1719"/>
                    <a:pt x="3429" y="1701"/>
                    <a:pt x="3429" y="1663"/>
                  </a:cubicBezTo>
                  <a:cubicBezTo>
                    <a:pt x="3377" y="1607"/>
                    <a:pt x="3357" y="1589"/>
                    <a:pt x="3274" y="1589"/>
                  </a:cubicBezTo>
                  <a:lnTo>
                    <a:pt x="3274" y="1513"/>
                  </a:lnTo>
                  <a:cubicBezTo>
                    <a:pt x="3263" y="1494"/>
                    <a:pt x="3252" y="1494"/>
                    <a:pt x="3241" y="1475"/>
                  </a:cubicBezTo>
                  <a:cubicBezTo>
                    <a:pt x="3221" y="1494"/>
                    <a:pt x="3221" y="1494"/>
                    <a:pt x="3210" y="1513"/>
                  </a:cubicBezTo>
                  <a:cubicBezTo>
                    <a:pt x="3200" y="1475"/>
                    <a:pt x="3200" y="1475"/>
                    <a:pt x="3200" y="1438"/>
                  </a:cubicBezTo>
                  <a:cubicBezTo>
                    <a:pt x="3189" y="1438"/>
                    <a:pt x="3085" y="1494"/>
                    <a:pt x="3085" y="1494"/>
                  </a:cubicBezTo>
                  <a:cubicBezTo>
                    <a:pt x="3065" y="1494"/>
                    <a:pt x="3013" y="1381"/>
                    <a:pt x="2971" y="1419"/>
                  </a:cubicBezTo>
                  <a:cubicBezTo>
                    <a:pt x="2950" y="1438"/>
                    <a:pt x="2961" y="1457"/>
                    <a:pt x="2940" y="1475"/>
                  </a:cubicBezTo>
                  <a:cubicBezTo>
                    <a:pt x="2929" y="1419"/>
                    <a:pt x="2919" y="1438"/>
                    <a:pt x="2909" y="1400"/>
                  </a:cubicBezTo>
                  <a:cubicBezTo>
                    <a:pt x="2878" y="1419"/>
                    <a:pt x="2846" y="1419"/>
                    <a:pt x="2815" y="1438"/>
                  </a:cubicBezTo>
                  <a:lnTo>
                    <a:pt x="2815" y="1381"/>
                  </a:lnTo>
                  <a:cubicBezTo>
                    <a:pt x="2784" y="1344"/>
                    <a:pt x="2763" y="1344"/>
                    <a:pt x="2742" y="1288"/>
                  </a:cubicBezTo>
                  <a:cubicBezTo>
                    <a:pt x="2878" y="1269"/>
                    <a:pt x="2929" y="1081"/>
                    <a:pt x="3013" y="1062"/>
                  </a:cubicBezTo>
                  <a:cubicBezTo>
                    <a:pt x="3054" y="1044"/>
                    <a:pt x="3085" y="1099"/>
                    <a:pt x="3106" y="1119"/>
                  </a:cubicBezTo>
                  <a:cubicBezTo>
                    <a:pt x="3158" y="1137"/>
                    <a:pt x="3189" y="1005"/>
                    <a:pt x="3241" y="1062"/>
                  </a:cubicBezTo>
                  <a:lnTo>
                    <a:pt x="3241" y="1119"/>
                  </a:lnTo>
                  <a:cubicBezTo>
                    <a:pt x="3315" y="1174"/>
                    <a:pt x="3450" y="1119"/>
                    <a:pt x="3513" y="1119"/>
                  </a:cubicBezTo>
                  <a:lnTo>
                    <a:pt x="3513" y="1044"/>
                  </a:lnTo>
                  <a:cubicBezTo>
                    <a:pt x="3554" y="1044"/>
                    <a:pt x="3627" y="1005"/>
                    <a:pt x="3658" y="968"/>
                  </a:cubicBezTo>
                  <a:cubicBezTo>
                    <a:pt x="3669" y="930"/>
                    <a:pt x="3669" y="912"/>
                    <a:pt x="3700" y="875"/>
                  </a:cubicBezTo>
                  <a:cubicBezTo>
                    <a:pt x="3752" y="818"/>
                    <a:pt x="3867" y="893"/>
                    <a:pt x="3929" y="836"/>
                  </a:cubicBezTo>
                  <a:cubicBezTo>
                    <a:pt x="3929" y="818"/>
                    <a:pt x="3929" y="799"/>
                    <a:pt x="3940" y="781"/>
                  </a:cubicBezTo>
                  <a:lnTo>
                    <a:pt x="3971" y="781"/>
                  </a:lnTo>
                  <a:cubicBezTo>
                    <a:pt x="3971" y="799"/>
                    <a:pt x="4002" y="836"/>
                    <a:pt x="4002" y="836"/>
                  </a:cubicBezTo>
                  <a:cubicBezTo>
                    <a:pt x="4033" y="855"/>
                    <a:pt x="4033" y="781"/>
                    <a:pt x="4065" y="799"/>
                  </a:cubicBezTo>
                  <a:cubicBezTo>
                    <a:pt x="4065" y="799"/>
                    <a:pt x="4075" y="855"/>
                    <a:pt x="4127" y="836"/>
                  </a:cubicBezTo>
                  <a:cubicBezTo>
                    <a:pt x="4314" y="781"/>
                    <a:pt x="4565" y="761"/>
                    <a:pt x="4772" y="724"/>
                  </a:cubicBezTo>
                  <a:cubicBezTo>
                    <a:pt x="4783" y="743"/>
                    <a:pt x="4783" y="761"/>
                    <a:pt x="4783" y="781"/>
                  </a:cubicBezTo>
                  <a:cubicBezTo>
                    <a:pt x="4824" y="724"/>
                    <a:pt x="4856" y="724"/>
                    <a:pt x="4908" y="781"/>
                  </a:cubicBezTo>
                  <a:lnTo>
                    <a:pt x="4908" y="724"/>
                  </a:lnTo>
                  <a:cubicBezTo>
                    <a:pt x="4940" y="724"/>
                    <a:pt x="4961" y="761"/>
                    <a:pt x="4992" y="781"/>
                  </a:cubicBezTo>
                  <a:cubicBezTo>
                    <a:pt x="5033" y="799"/>
                    <a:pt x="5075" y="743"/>
                    <a:pt x="5096" y="743"/>
                  </a:cubicBezTo>
                  <a:cubicBezTo>
                    <a:pt x="5127" y="724"/>
                    <a:pt x="5127" y="761"/>
                    <a:pt x="5158" y="781"/>
                  </a:cubicBezTo>
                  <a:cubicBezTo>
                    <a:pt x="5168" y="724"/>
                    <a:pt x="5168" y="724"/>
                    <a:pt x="5200" y="706"/>
                  </a:cubicBezTo>
                  <a:cubicBezTo>
                    <a:pt x="5231" y="761"/>
                    <a:pt x="5262" y="724"/>
                    <a:pt x="5283" y="686"/>
                  </a:cubicBezTo>
                  <a:lnTo>
                    <a:pt x="5283" y="743"/>
                  </a:lnTo>
                  <a:cubicBezTo>
                    <a:pt x="5356" y="724"/>
                    <a:pt x="5428" y="706"/>
                    <a:pt x="5492" y="706"/>
                  </a:cubicBezTo>
                  <a:cubicBezTo>
                    <a:pt x="5523" y="799"/>
                    <a:pt x="5596" y="781"/>
                    <a:pt x="5679" y="781"/>
                  </a:cubicBezTo>
                  <a:cubicBezTo>
                    <a:pt x="5710" y="724"/>
                    <a:pt x="5783" y="781"/>
                    <a:pt x="5824" y="761"/>
                  </a:cubicBezTo>
                  <a:cubicBezTo>
                    <a:pt x="5897" y="724"/>
                    <a:pt x="6032" y="724"/>
                    <a:pt x="6148" y="686"/>
                  </a:cubicBezTo>
                  <a:cubicBezTo>
                    <a:pt x="6200" y="649"/>
                    <a:pt x="6293" y="630"/>
                    <a:pt x="6345" y="611"/>
                  </a:cubicBezTo>
                  <a:cubicBezTo>
                    <a:pt x="6418" y="574"/>
                    <a:pt x="6459" y="686"/>
                    <a:pt x="6522" y="649"/>
                  </a:cubicBezTo>
                  <a:cubicBezTo>
                    <a:pt x="6543" y="630"/>
                    <a:pt x="6563" y="574"/>
                    <a:pt x="6574" y="555"/>
                  </a:cubicBezTo>
                  <a:cubicBezTo>
                    <a:pt x="6606" y="555"/>
                    <a:pt x="6637" y="574"/>
                    <a:pt x="6668" y="574"/>
                  </a:cubicBezTo>
                  <a:cubicBezTo>
                    <a:pt x="6689" y="574"/>
                    <a:pt x="6720" y="498"/>
                    <a:pt x="6741" y="498"/>
                  </a:cubicBezTo>
                  <a:cubicBezTo>
                    <a:pt x="6783" y="498"/>
                    <a:pt x="6772" y="555"/>
                    <a:pt x="6814" y="555"/>
                  </a:cubicBezTo>
                  <a:cubicBezTo>
                    <a:pt x="6907" y="537"/>
                    <a:pt x="7001" y="537"/>
                    <a:pt x="7105" y="574"/>
                  </a:cubicBezTo>
                  <a:lnTo>
                    <a:pt x="7251" y="574"/>
                  </a:lnTo>
                  <a:cubicBezTo>
                    <a:pt x="7262" y="592"/>
                    <a:pt x="7262" y="611"/>
                    <a:pt x="7262" y="630"/>
                  </a:cubicBezTo>
                  <a:cubicBezTo>
                    <a:pt x="7283" y="649"/>
                    <a:pt x="7397" y="592"/>
                    <a:pt x="7459" y="592"/>
                  </a:cubicBezTo>
                  <a:cubicBezTo>
                    <a:pt x="7459" y="574"/>
                    <a:pt x="7459" y="537"/>
                    <a:pt x="7470" y="517"/>
                  </a:cubicBezTo>
                  <a:cubicBezTo>
                    <a:pt x="7439" y="517"/>
                    <a:pt x="7407" y="517"/>
                    <a:pt x="7387" y="498"/>
                  </a:cubicBezTo>
                  <a:cubicBezTo>
                    <a:pt x="7407" y="480"/>
                    <a:pt x="7407" y="442"/>
                    <a:pt x="7428" y="405"/>
                  </a:cubicBezTo>
                  <a:cubicBezTo>
                    <a:pt x="7449" y="386"/>
                    <a:pt x="7491" y="386"/>
                    <a:pt x="7501" y="348"/>
                  </a:cubicBezTo>
                  <a:cubicBezTo>
                    <a:pt x="7491" y="330"/>
                    <a:pt x="7491" y="330"/>
                    <a:pt x="7470" y="311"/>
                  </a:cubicBezTo>
                  <a:cubicBezTo>
                    <a:pt x="7449" y="330"/>
                    <a:pt x="7439" y="348"/>
                    <a:pt x="7407" y="348"/>
                  </a:cubicBezTo>
                  <a:cubicBezTo>
                    <a:pt x="7397" y="311"/>
                    <a:pt x="7407" y="330"/>
                    <a:pt x="7376" y="311"/>
                  </a:cubicBezTo>
                  <a:cubicBezTo>
                    <a:pt x="7345" y="367"/>
                    <a:pt x="7262" y="367"/>
                    <a:pt x="7210" y="367"/>
                  </a:cubicBezTo>
                  <a:lnTo>
                    <a:pt x="7210" y="311"/>
                  </a:lnTo>
                  <a:lnTo>
                    <a:pt x="7199" y="311"/>
                  </a:lnTo>
                  <a:cubicBezTo>
                    <a:pt x="7115" y="423"/>
                    <a:pt x="6648" y="423"/>
                    <a:pt x="6543" y="330"/>
                  </a:cubicBezTo>
                  <a:cubicBezTo>
                    <a:pt x="6543" y="292"/>
                    <a:pt x="6236" y="311"/>
                    <a:pt x="6225" y="273"/>
                  </a:cubicBezTo>
                  <a:cubicBezTo>
                    <a:pt x="6267" y="236"/>
                    <a:pt x="6574" y="198"/>
                    <a:pt x="6637" y="198"/>
                  </a:cubicBezTo>
                  <a:cubicBezTo>
                    <a:pt x="6668" y="236"/>
                    <a:pt x="6918" y="179"/>
                    <a:pt x="6980" y="161"/>
                  </a:cubicBezTo>
                  <a:cubicBezTo>
                    <a:pt x="7084" y="122"/>
                    <a:pt x="7288" y="156"/>
                    <a:pt x="7433" y="80"/>
                  </a:cubicBezTo>
                  <a:cubicBezTo>
                    <a:pt x="7495" y="43"/>
                    <a:pt x="7574" y="-27"/>
                    <a:pt x="7698" y="10"/>
                  </a:cubicBezTo>
                  <a:cubicBezTo>
                    <a:pt x="7751" y="29"/>
                    <a:pt x="7897" y="161"/>
                    <a:pt x="7949" y="142"/>
                  </a:cubicBezTo>
                  <a:cubicBezTo>
                    <a:pt x="7970" y="122"/>
                    <a:pt x="7990" y="67"/>
                    <a:pt x="8011" y="48"/>
                  </a:cubicBezTo>
                  <a:cubicBezTo>
                    <a:pt x="8074" y="29"/>
                    <a:pt x="8074" y="67"/>
                    <a:pt x="8136" y="29"/>
                  </a:cubicBezTo>
                  <a:cubicBezTo>
                    <a:pt x="8146" y="85"/>
                    <a:pt x="8188" y="142"/>
                    <a:pt x="8240" y="142"/>
                  </a:cubicBezTo>
                  <a:cubicBezTo>
                    <a:pt x="8240" y="122"/>
                    <a:pt x="8250" y="122"/>
                    <a:pt x="8262" y="104"/>
                  </a:cubicBezTo>
                  <a:cubicBezTo>
                    <a:pt x="8262" y="217"/>
                    <a:pt x="8283" y="161"/>
                    <a:pt x="8293" y="254"/>
                  </a:cubicBezTo>
                  <a:cubicBezTo>
                    <a:pt x="8303" y="273"/>
                    <a:pt x="8272" y="311"/>
                    <a:pt x="8262" y="330"/>
                  </a:cubicBezTo>
                  <a:cubicBezTo>
                    <a:pt x="8262" y="348"/>
                    <a:pt x="8272" y="367"/>
                    <a:pt x="8262" y="4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aseline="-2500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" name="Google Shape;42;p35"/>
            <p:cNvGrpSpPr/>
            <p:nvPr/>
          </p:nvGrpSpPr>
          <p:grpSpPr>
            <a:xfrm rot="-5666040">
              <a:off x="10169494" y="540350"/>
              <a:ext cx="653726" cy="651941"/>
              <a:chOff x="688950" y="1173205"/>
              <a:chExt cx="3371147" cy="3361942"/>
            </a:xfrm>
          </p:grpSpPr>
          <p:sp>
            <p:nvSpPr>
              <p:cNvPr id="43" name="Google Shape;43;p35"/>
              <p:cNvSpPr/>
              <p:nvPr/>
            </p:nvSpPr>
            <p:spPr>
              <a:xfrm>
                <a:off x="1132191" y="2241069"/>
                <a:ext cx="1982589" cy="2294078"/>
              </a:xfrm>
              <a:custGeom>
                <a:rect b="b" l="l" r="r" t="t"/>
                <a:pathLst>
                  <a:path extrusionOk="0" h="2294078" w="1982588">
                    <a:moveTo>
                      <a:pt x="1061590" y="2294078"/>
                    </a:moveTo>
                    <a:cubicBezTo>
                      <a:pt x="1038860" y="2290711"/>
                      <a:pt x="1016129" y="2286922"/>
                      <a:pt x="993399" y="2283555"/>
                    </a:cubicBezTo>
                    <a:cubicBezTo>
                      <a:pt x="794719" y="2254090"/>
                      <a:pt x="607826" y="2190950"/>
                      <a:pt x="431876" y="2094135"/>
                    </a:cubicBezTo>
                    <a:cubicBezTo>
                      <a:pt x="307280" y="2025524"/>
                      <a:pt x="192366" y="1942600"/>
                      <a:pt x="89238" y="1844944"/>
                    </a:cubicBezTo>
                    <a:cubicBezTo>
                      <a:pt x="59351" y="1816742"/>
                      <a:pt x="30307" y="1787276"/>
                      <a:pt x="0" y="1757811"/>
                    </a:cubicBezTo>
                    <a:cubicBezTo>
                      <a:pt x="23572" y="1730029"/>
                      <a:pt x="45040" y="1703511"/>
                      <a:pt x="67349" y="1677834"/>
                    </a:cubicBezTo>
                    <a:cubicBezTo>
                      <a:pt x="186473" y="1539347"/>
                      <a:pt x="304334" y="1399598"/>
                      <a:pt x="424720" y="1262795"/>
                    </a:cubicBezTo>
                    <a:cubicBezTo>
                      <a:pt x="639395" y="1018655"/>
                      <a:pt x="862910" y="782933"/>
                      <a:pt x="1099053" y="559418"/>
                    </a:cubicBezTo>
                    <a:cubicBezTo>
                      <a:pt x="1307835" y="362001"/>
                      <a:pt x="1525457" y="175108"/>
                      <a:pt x="1757390" y="5472"/>
                    </a:cubicBezTo>
                    <a:cubicBezTo>
                      <a:pt x="1759495" y="3788"/>
                      <a:pt x="1761600" y="2526"/>
                      <a:pt x="1764967" y="0"/>
                    </a:cubicBezTo>
                    <a:cubicBezTo>
                      <a:pt x="1838630" y="90921"/>
                      <a:pt x="1912714" y="181842"/>
                      <a:pt x="1985535" y="271501"/>
                    </a:cubicBezTo>
                    <a:cubicBezTo>
                      <a:pt x="1959017" y="296336"/>
                      <a:pt x="1931656" y="319066"/>
                      <a:pt x="1907242" y="344743"/>
                    </a:cubicBezTo>
                    <a:cubicBezTo>
                      <a:pt x="1836105" y="419669"/>
                      <a:pt x="1786855" y="508065"/>
                      <a:pt x="1746446" y="602353"/>
                    </a:cubicBezTo>
                    <a:cubicBezTo>
                      <a:pt x="1699723" y="711375"/>
                      <a:pt x="1666048" y="824605"/>
                      <a:pt x="1639109" y="939520"/>
                    </a:cubicBezTo>
                    <a:cubicBezTo>
                      <a:pt x="1615957" y="1036755"/>
                      <a:pt x="1596594" y="1135253"/>
                      <a:pt x="1575548" y="1232909"/>
                    </a:cubicBezTo>
                    <a:cubicBezTo>
                      <a:pt x="1545662" y="1371817"/>
                      <a:pt x="1517459" y="1511145"/>
                      <a:pt x="1485468" y="1649211"/>
                    </a:cubicBezTo>
                    <a:cubicBezTo>
                      <a:pt x="1458950" y="1764125"/>
                      <a:pt x="1422749" y="1876093"/>
                      <a:pt x="1372238" y="1983010"/>
                    </a:cubicBezTo>
                    <a:cubicBezTo>
                      <a:pt x="1332670" y="2066354"/>
                      <a:pt x="1283421" y="2143385"/>
                      <a:pt x="1214809" y="2206524"/>
                    </a:cubicBezTo>
                    <a:cubicBezTo>
                      <a:pt x="1179451" y="2238936"/>
                      <a:pt x="1139883" y="2265876"/>
                      <a:pt x="1096527" y="2286501"/>
                    </a:cubicBezTo>
                    <a:cubicBezTo>
                      <a:pt x="1091055" y="2289027"/>
                      <a:pt x="1086004" y="2291973"/>
                      <a:pt x="1080532" y="2294920"/>
                    </a:cubicBezTo>
                    <a:cubicBezTo>
                      <a:pt x="1074218" y="2294078"/>
                      <a:pt x="1067904" y="2294078"/>
                      <a:pt x="1061590" y="229407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35"/>
              <p:cNvSpPr/>
              <p:nvPr/>
            </p:nvSpPr>
            <p:spPr>
              <a:xfrm>
                <a:off x="688950" y="1934631"/>
                <a:ext cx="2125706" cy="2012054"/>
              </a:xfrm>
              <a:custGeom>
                <a:rect b="b" l="l" r="r" t="t"/>
                <a:pathLst>
                  <a:path extrusionOk="0" h="2012053" w="2125705">
                    <a:moveTo>
                      <a:pt x="0" y="858280"/>
                    </a:moveTo>
                    <a:cubicBezTo>
                      <a:pt x="842" y="855754"/>
                      <a:pt x="2526" y="853229"/>
                      <a:pt x="2105" y="850703"/>
                    </a:cubicBezTo>
                    <a:cubicBezTo>
                      <a:pt x="-1263" y="826289"/>
                      <a:pt x="10944" y="806926"/>
                      <a:pt x="22309" y="787142"/>
                    </a:cubicBezTo>
                    <a:cubicBezTo>
                      <a:pt x="84607" y="680226"/>
                      <a:pt x="173424" y="601091"/>
                      <a:pt x="279499" y="540055"/>
                    </a:cubicBezTo>
                    <a:cubicBezTo>
                      <a:pt x="376734" y="483651"/>
                      <a:pt x="481546" y="445346"/>
                      <a:pt x="588884" y="413355"/>
                    </a:cubicBezTo>
                    <a:cubicBezTo>
                      <a:pt x="698326" y="380943"/>
                      <a:pt x="809452" y="357371"/>
                      <a:pt x="920999" y="333799"/>
                    </a:cubicBezTo>
                    <a:cubicBezTo>
                      <a:pt x="1076323" y="300966"/>
                      <a:pt x="1232067" y="269396"/>
                      <a:pt x="1386970" y="233196"/>
                    </a:cubicBezTo>
                    <a:cubicBezTo>
                      <a:pt x="1506936" y="205415"/>
                      <a:pt x="1623534" y="165005"/>
                      <a:pt x="1732976" y="107338"/>
                    </a:cubicBezTo>
                    <a:cubicBezTo>
                      <a:pt x="1787697" y="78714"/>
                      <a:pt x="1838630" y="44619"/>
                      <a:pt x="1884933" y="3788"/>
                    </a:cubicBezTo>
                    <a:cubicBezTo>
                      <a:pt x="1886616" y="2526"/>
                      <a:pt x="1888300" y="1263"/>
                      <a:pt x="1889563" y="0"/>
                    </a:cubicBezTo>
                    <a:cubicBezTo>
                      <a:pt x="1969119" y="79977"/>
                      <a:pt x="2047833" y="159112"/>
                      <a:pt x="2128231" y="239931"/>
                    </a:cubicBezTo>
                    <a:cubicBezTo>
                      <a:pt x="1493466" y="772410"/>
                      <a:pt x="916369" y="1361714"/>
                      <a:pt x="399464" y="2014158"/>
                    </a:cubicBezTo>
                    <a:cubicBezTo>
                      <a:pt x="367473" y="1972486"/>
                      <a:pt x="337166" y="1935023"/>
                      <a:pt x="309385" y="1895456"/>
                    </a:cubicBezTo>
                    <a:cubicBezTo>
                      <a:pt x="210045" y="1754865"/>
                      <a:pt x="133435" y="1602487"/>
                      <a:pt x="80819" y="1438745"/>
                    </a:cubicBezTo>
                    <a:cubicBezTo>
                      <a:pt x="49670" y="1342351"/>
                      <a:pt x="27361" y="1243853"/>
                      <a:pt x="14733" y="1143251"/>
                    </a:cubicBezTo>
                    <a:cubicBezTo>
                      <a:pt x="8840" y="1095264"/>
                      <a:pt x="6314" y="1047278"/>
                      <a:pt x="2526" y="998871"/>
                    </a:cubicBezTo>
                    <a:cubicBezTo>
                      <a:pt x="2105" y="994241"/>
                      <a:pt x="1263" y="989611"/>
                      <a:pt x="421" y="984559"/>
                    </a:cubicBezTo>
                    <a:cubicBezTo>
                      <a:pt x="0" y="942887"/>
                      <a:pt x="0" y="900373"/>
                      <a:pt x="0" y="8582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35"/>
              <p:cNvSpPr/>
              <p:nvPr/>
            </p:nvSpPr>
            <p:spPr>
              <a:xfrm>
                <a:off x="2341949" y="2603904"/>
                <a:ext cx="1309098" cy="1927867"/>
              </a:xfrm>
              <a:custGeom>
                <a:rect b="b" l="l" r="r" t="t"/>
                <a:pathLst>
                  <a:path extrusionOk="0" h="1927867" w="1309097">
                    <a:moveTo>
                      <a:pt x="0" y="1928717"/>
                    </a:moveTo>
                    <a:cubicBezTo>
                      <a:pt x="23151" y="1907250"/>
                      <a:pt x="46723" y="1887045"/>
                      <a:pt x="68191" y="1864736"/>
                    </a:cubicBezTo>
                    <a:cubicBezTo>
                      <a:pt x="131752" y="1798649"/>
                      <a:pt x="177212" y="1721198"/>
                      <a:pt x="215938" y="1639116"/>
                    </a:cubicBezTo>
                    <a:cubicBezTo>
                      <a:pt x="269396" y="1525886"/>
                      <a:pt x="308543" y="1407183"/>
                      <a:pt x="339271" y="1286376"/>
                    </a:cubicBezTo>
                    <a:cubicBezTo>
                      <a:pt x="369999" y="1164726"/>
                      <a:pt x="396939" y="1041814"/>
                      <a:pt x="424299" y="919323"/>
                    </a:cubicBezTo>
                    <a:cubicBezTo>
                      <a:pt x="456711" y="774102"/>
                      <a:pt x="486597" y="628038"/>
                      <a:pt x="519851" y="483238"/>
                    </a:cubicBezTo>
                    <a:cubicBezTo>
                      <a:pt x="543002" y="382635"/>
                      <a:pt x="572888" y="283295"/>
                      <a:pt x="617086" y="189427"/>
                    </a:cubicBezTo>
                    <a:cubicBezTo>
                      <a:pt x="644447" y="131339"/>
                      <a:pt x="676858" y="76618"/>
                      <a:pt x="729054" y="37050"/>
                    </a:cubicBezTo>
                    <a:cubicBezTo>
                      <a:pt x="745891" y="24422"/>
                      <a:pt x="765254" y="13478"/>
                      <a:pt x="785038" y="5901"/>
                    </a:cubicBezTo>
                    <a:cubicBezTo>
                      <a:pt x="814082" y="-5464"/>
                      <a:pt x="841864" y="-413"/>
                      <a:pt x="865436" y="21055"/>
                    </a:cubicBezTo>
                    <a:cubicBezTo>
                      <a:pt x="914685" y="64832"/>
                      <a:pt x="954673" y="116606"/>
                      <a:pt x="990873" y="171327"/>
                    </a:cubicBezTo>
                    <a:cubicBezTo>
                      <a:pt x="1128518" y="380109"/>
                      <a:pt x="1224912" y="606992"/>
                      <a:pt x="1279633" y="851132"/>
                    </a:cubicBezTo>
                    <a:cubicBezTo>
                      <a:pt x="1301100" y="946684"/>
                      <a:pt x="1312886" y="1043919"/>
                      <a:pt x="1309519" y="1141996"/>
                    </a:cubicBezTo>
                    <a:cubicBezTo>
                      <a:pt x="1306151" y="1237547"/>
                      <a:pt x="1289735" y="1330152"/>
                      <a:pt x="1243432" y="1415602"/>
                    </a:cubicBezTo>
                    <a:cubicBezTo>
                      <a:pt x="1240065" y="1421495"/>
                      <a:pt x="1235856" y="1427388"/>
                      <a:pt x="1230804" y="1432439"/>
                    </a:cubicBezTo>
                    <a:cubicBezTo>
                      <a:pt x="1090634" y="1573451"/>
                      <a:pt x="930259" y="1686682"/>
                      <a:pt x="750101" y="1771289"/>
                    </a:cubicBezTo>
                    <a:cubicBezTo>
                      <a:pt x="607825" y="1838217"/>
                      <a:pt x="458816" y="1884099"/>
                      <a:pt x="303492" y="1908934"/>
                    </a:cubicBezTo>
                    <a:cubicBezTo>
                      <a:pt x="205836" y="1924508"/>
                      <a:pt x="107338" y="1931664"/>
                      <a:pt x="8419" y="1929980"/>
                    </a:cubicBezTo>
                    <a:cubicBezTo>
                      <a:pt x="5472" y="1929138"/>
                      <a:pt x="2525" y="1928717"/>
                      <a:pt x="0" y="192871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35"/>
              <p:cNvSpPr/>
              <p:nvPr/>
            </p:nvSpPr>
            <p:spPr>
              <a:xfrm>
                <a:off x="698631" y="1470056"/>
                <a:ext cx="1780541" cy="1195446"/>
              </a:xfrm>
              <a:custGeom>
                <a:rect b="b" l="l" r="r" t="t"/>
                <a:pathLst>
                  <a:path extrusionOk="0" h="1195446" w="1780541">
                    <a:moveTo>
                      <a:pt x="0" y="1198680"/>
                    </a:moveTo>
                    <a:cubicBezTo>
                      <a:pt x="5893" y="1161217"/>
                      <a:pt x="10523" y="1123334"/>
                      <a:pt x="17258" y="1085871"/>
                    </a:cubicBezTo>
                    <a:cubicBezTo>
                      <a:pt x="44619" y="935177"/>
                      <a:pt x="91342" y="790377"/>
                      <a:pt x="158691" y="652732"/>
                    </a:cubicBezTo>
                    <a:cubicBezTo>
                      <a:pt x="280762" y="402698"/>
                      <a:pt x="454185" y="195179"/>
                      <a:pt x="678121" y="30174"/>
                    </a:cubicBezTo>
                    <a:cubicBezTo>
                      <a:pt x="691591" y="20071"/>
                      <a:pt x="711375" y="17125"/>
                      <a:pt x="728633" y="13757"/>
                    </a:cubicBezTo>
                    <a:cubicBezTo>
                      <a:pt x="794719" y="709"/>
                      <a:pt x="861647" y="-2659"/>
                      <a:pt x="928997" y="1971"/>
                    </a:cubicBezTo>
                    <a:cubicBezTo>
                      <a:pt x="1159667" y="18388"/>
                      <a:pt x="1372659" y="91630"/>
                      <a:pt x="1573864" y="201493"/>
                    </a:cubicBezTo>
                    <a:cubicBezTo>
                      <a:pt x="1634899" y="234747"/>
                      <a:pt x="1692988" y="272631"/>
                      <a:pt x="1741395" y="323563"/>
                    </a:cubicBezTo>
                    <a:cubicBezTo>
                      <a:pt x="1754865" y="337875"/>
                      <a:pt x="1766651" y="353870"/>
                      <a:pt x="1776332" y="371129"/>
                    </a:cubicBezTo>
                    <a:cubicBezTo>
                      <a:pt x="1780962" y="379126"/>
                      <a:pt x="1782225" y="391754"/>
                      <a:pt x="1780121" y="401015"/>
                    </a:cubicBezTo>
                    <a:cubicBezTo>
                      <a:pt x="1771281" y="445634"/>
                      <a:pt x="1740553" y="473836"/>
                      <a:pt x="1704774" y="497829"/>
                    </a:cubicBezTo>
                    <a:cubicBezTo>
                      <a:pt x="1654262" y="531925"/>
                      <a:pt x="1597436" y="552550"/>
                      <a:pt x="1539769" y="571492"/>
                    </a:cubicBezTo>
                    <a:cubicBezTo>
                      <a:pt x="1441691" y="603483"/>
                      <a:pt x="1341510" y="625792"/>
                      <a:pt x="1240907" y="647681"/>
                    </a:cubicBezTo>
                    <a:cubicBezTo>
                      <a:pt x="1063695" y="686406"/>
                      <a:pt x="886482" y="723448"/>
                      <a:pt x="710112" y="764279"/>
                    </a:cubicBezTo>
                    <a:cubicBezTo>
                      <a:pt x="588463" y="792481"/>
                      <a:pt x="469339" y="829944"/>
                      <a:pt x="354425" y="879614"/>
                    </a:cubicBezTo>
                    <a:cubicBezTo>
                      <a:pt x="265608" y="918340"/>
                      <a:pt x="181001" y="964642"/>
                      <a:pt x="110284" y="1031991"/>
                    </a:cubicBezTo>
                    <a:cubicBezTo>
                      <a:pt x="63140" y="1077873"/>
                      <a:pt x="26098" y="1130489"/>
                      <a:pt x="5893" y="1193629"/>
                    </a:cubicBezTo>
                    <a:cubicBezTo>
                      <a:pt x="5051" y="1195734"/>
                      <a:pt x="4209" y="1197418"/>
                      <a:pt x="3367" y="1199522"/>
                    </a:cubicBezTo>
                    <a:cubicBezTo>
                      <a:pt x="2105" y="1199101"/>
                      <a:pt x="1263" y="1199101"/>
                      <a:pt x="0" y="11986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5"/>
              <p:cNvSpPr/>
              <p:nvPr/>
            </p:nvSpPr>
            <p:spPr>
              <a:xfrm>
                <a:off x="3256117" y="2400093"/>
                <a:ext cx="803980" cy="1544820"/>
              </a:xfrm>
              <a:custGeom>
                <a:rect b="b" l="l" r="r" t="t"/>
                <a:pathLst>
                  <a:path extrusionOk="0" h="1544819" w="803979">
                    <a:moveTo>
                      <a:pt x="406716" y="1546170"/>
                    </a:moveTo>
                    <a:cubicBezTo>
                      <a:pt x="415555" y="1507865"/>
                      <a:pt x="426079" y="1470824"/>
                      <a:pt x="432393" y="1432940"/>
                    </a:cubicBezTo>
                    <a:cubicBezTo>
                      <a:pt x="439548" y="1389584"/>
                      <a:pt x="445862" y="1345386"/>
                      <a:pt x="447967" y="1301188"/>
                    </a:cubicBezTo>
                    <a:cubicBezTo>
                      <a:pt x="450072" y="1253202"/>
                      <a:pt x="449230" y="1204795"/>
                      <a:pt x="446284" y="1156809"/>
                    </a:cubicBezTo>
                    <a:cubicBezTo>
                      <a:pt x="439970" y="1063782"/>
                      <a:pt x="419344" y="973282"/>
                      <a:pt x="391562" y="884466"/>
                    </a:cubicBezTo>
                    <a:cubicBezTo>
                      <a:pt x="340209" y="721986"/>
                      <a:pt x="262757" y="572134"/>
                      <a:pt x="173520" y="427755"/>
                    </a:cubicBezTo>
                    <a:cubicBezTo>
                      <a:pt x="125533" y="350303"/>
                      <a:pt x="76284" y="273273"/>
                      <a:pt x="28719" y="195400"/>
                    </a:cubicBezTo>
                    <a:cubicBezTo>
                      <a:pt x="17775" y="177300"/>
                      <a:pt x="10198" y="156675"/>
                      <a:pt x="2200" y="136891"/>
                    </a:cubicBezTo>
                    <a:cubicBezTo>
                      <a:pt x="-2430" y="125105"/>
                      <a:pt x="517" y="114581"/>
                      <a:pt x="8514" y="104058"/>
                    </a:cubicBezTo>
                    <a:cubicBezTo>
                      <a:pt x="43873" y="58177"/>
                      <a:pt x="92280" y="32921"/>
                      <a:pt x="146159" y="17346"/>
                    </a:cubicBezTo>
                    <a:cubicBezTo>
                      <a:pt x="214350" y="-2438"/>
                      <a:pt x="283804" y="-3700"/>
                      <a:pt x="353679" y="5560"/>
                    </a:cubicBezTo>
                    <a:cubicBezTo>
                      <a:pt x="457228" y="19030"/>
                      <a:pt x="551095" y="56072"/>
                      <a:pt x="634861" y="118370"/>
                    </a:cubicBezTo>
                    <a:cubicBezTo>
                      <a:pt x="705157" y="170144"/>
                      <a:pt x="759036" y="235810"/>
                      <a:pt x="796499" y="314524"/>
                    </a:cubicBezTo>
                    <a:cubicBezTo>
                      <a:pt x="801550" y="324626"/>
                      <a:pt x="802392" y="337254"/>
                      <a:pt x="803234" y="349040"/>
                    </a:cubicBezTo>
                    <a:cubicBezTo>
                      <a:pt x="808285" y="426071"/>
                      <a:pt x="807864" y="503522"/>
                      <a:pt x="802392" y="580553"/>
                    </a:cubicBezTo>
                    <a:cubicBezTo>
                      <a:pt x="794394" y="689153"/>
                      <a:pt x="776294" y="796070"/>
                      <a:pt x="748091" y="901303"/>
                    </a:cubicBezTo>
                    <a:cubicBezTo>
                      <a:pt x="710629" y="1039368"/>
                      <a:pt x="655908" y="1170699"/>
                      <a:pt x="584770" y="1294453"/>
                    </a:cubicBezTo>
                    <a:cubicBezTo>
                      <a:pt x="532575" y="1383270"/>
                      <a:pt x="473644" y="1467035"/>
                      <a:pt x="406716" y="15461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5"/>
              <p:cNvSpPr/>
              <p:nvPr/>
            </p:nvSpPr>
            <p:spPr>
              <a:xfrm>
                <a:off x="2948933" y="1703539"/>
                <a:ext cx="1098632" cy="938678"/>
              </a:xfrm>
              <a:custGeom>
                <a:rect b="b" l="l" r="r" t="t"/>
                <a:pathLst>
                  <a:path extrusionOk="0" h="938677" w="1098631">
                    <a:moveTo>
                      <a:pt x="655812" y="0"/>
                    </a:moveTo>
                    <a:cubicBezTo>
                      <a:pt x="902057" y="266029"/>
                      <a:pt x="1050646" y="577518"/>
                      <a:pt x="1100316" y="939941"/>
                    </a:cubicBezTo>
                    <a:cubicBezTo>
                      <a:pt x="1088950" y="922261"/>
                      <a:pt x="1079269" y="907950"/>
                      <a:pt x="1069588" y="893217"/>
                    </a:cubicBezTo>
                    <a:cubicBezTo>
                      <a:pt x="1019918" y="820396"/>
                      <a:pt x="961408" y="755993"/>
                      <a:pt x="886061" y="708849"/>
                    </a:cubicBezTo>
                    <a:cubicBezTo>
                      <a:pt x="825868" y="670965"/>
                      <a:pt x="760203" y="648656"/>
                      <a:pt x="689065" y="641079"/>
                    </a:cubicBezTo>
                    <a:cubicBezTo>
                      <a:pt x="574993" y="629293"/>
                      <a:pt x="466813" y="654128"/>
                      <a:pt x="361580" y="695379"/>
                    </a:cubicBezTo>
                    <a:cubicBezTo>
                      <a:pt x="318224" y="712217"/>
                      <a:pt x="276131" y="733684"/>
                      <a:pt x="233196" y="752626"/>
                    </a:cubicBezTo>
                    <a:cubicBezTo>
                      <a:pt x="229408" y="754310"/>
                      <a:pt x="225619" y="756414"/>
                      <a:pt x="220568" y="758940"/>
                    </a:cubicBezTo>
                    <a:cubicBezTo>
                      <a:pt x="146905" y="666335"/>
                      <a:pt x="73242" y="574151"/>
                      <a:pt x="0" y="481967"/>
                    </a:cubicBezTo>
                    <a:cubicBezTo>
                      <a:pt x="49249" y="420090"/>
                      <a:pt x="539214" y="59772"/>
                      <a:pt x="6558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35"/>
              <p:cNvSpPr/>
              <p:nvPr/>
            </p:nvSpPr>
            <p:spPr>
              <a:xfrm>
                <a:off x="1457151" y="1173205"/>
                <a:ext cx="1304889" cy="614560"/>
              </a:xfrm>
              <a:custGeom>
                <a:rect b="b" l="l" r="r" t="t"/>
                <a:pathLst>
                  <a:path extrusionOk="0" h="614560" w="1304888">
                    <a:moveTo>
                      <a:pt x="0" y="269357"/>
                    </a:moveTo>
                    <a:cubicBezTo>
                      <a:pt x="37463" y="247469"/>
                      <a:pt x="74084" y="224738"/>
                      <a:pt x="111968" y="204113"/>
                    </a:cubicBezTo>
                    <a:cubicBezTo>
                      <a:pt x="248771" y="129187"/>
                      <a:pt x="393150" y="74466"/>
                      <a:pt x="545528" y="40370"/>
                    </a:cubicBezTo>
                    <a:cubicBezTo>
                      <a:pt x="617507" y="23954"/>
                      <a:pt x="689907" y="10905"/>
                      <a:pt x="763570" y="6696"/>
                    </a:cubicBezTo>
                    <a:cubicBezTo>
                      <a:pt x="831340" y="2907"/>
                      <a:pt x="899531" y="-1302"/>
                      <a:pt x="967301" y="382"/>
                    </a:cubicBezTo>
                    <a:cubicBezTo>
                      <a:pt x="1030441" y="1645"/>
                      <a:pt x="1093160" y="9642"/>
                      <a:pt x="1155879" y="15956"/>
                    </a:cubicBezTo>
                    <a:cubicBezTo>
                      <a:pt x="1163035" y="16798"/>
                      <a:pt x="1171453" y="21849"/>
                      <a:pt x="1176504" y="27742"/>
                    </a:cubicBezTo>
                    <a:cubicBezTo>
                      <a:pt x="1231226" y="88356"/>
                      <a:pt x="1274581" y="156126"/>
                      <a:pt x="1296470" y="236104"/>
                    </a:cubicBezTo>
                    <a:cubicBezTo>
                      <a:pt x="1333091" y="368276"/>
                      <a:pt x="1286789" y="506763"/>
                      <a:pt x="1177346" y="588844"/>
                    </a:cubicBezTo>
                    <a:cubicBezTo>
                      <a:pt x="1158825" y="602735"/>
                      <a:pt x="1139462" y="620414"/>
                      <a:pt x="1113786" y="614521"/>
                    </a:cubicBezTo>
                    <a:cubicBezTo>
                      <a:pt x="1095265" y="610733"/>
                      <a:pt x="1075902" y="604419"/>
                      <a:pt x="1059906" y="594737"/>
                    </a:cubicBezTo>
                    <a:cubicBezTo>
                      <a:pt x="1010657" y="564851"/>
                      <a:pt x="962250" y="532860"/>
                      <a:pt x="913843" y="500870"/>
                    </a:cubicBezTo>
                    <a:cubicBezTo>
                      <a:pt x="818712" y="437730"/>
                      <a:pt x="720214" y="380904"/>
                      <a:pt x="612877" y="340495"/>
                    </a:cubicBezTo>
                    <a:cubicBezTo>
                      <a:pt x="524902" y="307241"/>
                      <a:pt x="434402" y="284511"/>
                      <a:pt x="340955" y="272304"/>
                    </a:cubicBezTo>
                    <a:cubicBezTo>
                      <a:pt x="253822" y="260938"/>
                      <a:pt x="166689" y="260097"/>
                      <a:pt x="79556" y="265148"/>
                    </a:cubicBezTo>
                    <a:cubicBezTo>
                      <a:pt x="53458" y="266832"/>
                      <a:pt x="27361" y="270199"/>
                      <a:pt x="1263" y="273146"/>
                    </a:cubicBezTo>
                    <a:cubicBezTo>
                      <a:pt x="1263" y="271883"/>
                      <a:pt x="421" y="270620"/>
                      <a:pt x="0" y="2693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35"/>
              <p:cNvSpPr/>
              <p:nvPr/>
            </p:nvSpPr>
            <p:spPr>
              <a:xfrm>
                <a:off x="2629867" y="1203472"/>
                <a:ext cx="921841" cy="917631"/>
              </a:xfrm>
              <a:custGeom>
                <a:rect b="b" l="l" r="r" t="t"/>
                <a:pathLst>
                  <a:path extrusionOk="0" h="917631" w="921840">
                    <a:moveTo>
                      <a:pt x="255506" y="917631"/>
                    </a:moveTo>
                    <a:cubicBezTo>
                      <a:pt x="170477" y="838496"/>
                      <a:pt x="85870" y="759361"/>
                      <a:pt x="0" y="679384"/>
                    </a:cubicBezTo>
                    <a:cubicBezTo>
                      <a:pt x="8419" y="670544"/>
                      <a:pt x="16416" y="662547"/>
                      <a:pt x="23993" y="654549"/>
                    </a:cubicBezTo>
                    <a:cubicBezTo>
                      <a:pt x="69454" y="607405"/>
                      <a:pt x="111547" y="557314"/>
                      <a:pt x="143117" y="499646"/>
                    </a:cubicBezTo>
                    <a:cubicBezTo>
                      <a:pt x="199943" y="396518"/>
                      <a:pt x="203310" y="289180"/>
                      <a:pt x="163742" y="179738"/>
                    </a:cubicBezTo>
                    <a:cubicBezTo>
                      <a:pt x="143959" y="124596"/>
                      <a:pt x="116177" y="73242"/>
                      <a:pt x="84186" y="24414"/>
                    </a:cubicBezTo>
                    <a:cubicBezTo>
                      <a:pt x="79556" y="17258"/>
                      <a:pt x="74926" y="9681"/>
                      <a:pt x="68191" y="0"/>
                    </a:cubicBezTo>
                    <a:cubicBezTo>
                      <a:pt x="93447" y="5472"/>
                      <a:pt x="116177" y="9681"/>
                      <a:pt x="138487" y="15154"/>
                    </a:cubicBezTo>
                    <a:cubicBezTo>
                      <a:pt x="314436" y="57668"/>
                      <a:pt x="479441" y="126280"/>
                      <a:pt x="633502" y="221410"/>
                    </a:cubicBezTo>
                    <a:cubicBezTo>
                      <a:pt x="736631" y="285392"/>
                      <a:pt x="831340" y="359476"/>
                      <a:pt x="918473" y="443662"/>
                    </a:cubicBezTo>
                    <a:cubicBezTo>
                      <a:pt x="926892" y="452081"/>
                      <a:pt x="926471" y="455448"/>
                      <a:pt x="915527" y="460920"/>
                    </a:cubicBezTo>
                    <a:cubicBezTo>
                      <a:pt x="743786" y="540476"/>
                      <a:pt x="593093" y="652023"/>
                      <a:pt x="445346" y="768200"/>
                    </a:cubicBezTo>
                    <a:cubicBezTo>
                      <a:pt x="384732" y="816187"/>
                      <a:pt x="324117" y="864173"/>
                      <a:pt x="263924" y="912159"/>
                    </a:cubicBezTo>
                    <a:cubicBezTo>
                      <a:pt x="261399" y="913843"/>
                      <a:pt x="258873" y="915527"/>
                      <a:pt x="255506" y="9176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1" name="Google Shape;51;p35"/>
          <p:cNvSpPr/>
          <p:nvPr>
            <p:ph idx="2" type="pic"/>
          </p:nvPr>
        </p:nvSpPr>
        <p:spPr>
          <a:xfrm>
            <a:off x="904853" y="1806245"/>
            <a:ext cx="1872000" cy="144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2" name="Google Shape;52;p35"/>
          <p:cNvSpPr/>
          <p:nvPr>
            <p:ph idx="3" type="pic"/>
          </p:nvPr>
        </p:nvSpPr>
        <p:spPr>
          <a:xfrm>
            <a:off x="4193017" y="3306460"/>
            <a:ext cx="1872000" cy="144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3" name="Google Shape;53;p35"/>
          <p:cNvSpPr/>
          <p:nvPr>
            <p:ph idx="4" type="pic"/>
          </p:nvPr>
        </p:nvSpPr>
        <p:spPr>
          <a:xfrm>
            <a:off x="904853" y="4835535"/>
            <a:ext cx="1872000" cy="144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4" name="Google Shape;54;p35"/>
          <p:cNvSpPr/>
          <p:nvPr>
            <p:ph idx="5" type="pic"/>
          </p:nvPr>
        </p:nvSpPr>
        <p:spPr>
          <a:xfrm>
            <a:off x="6149181" y="1806245"/>
            <a:ext cx="1872000" cy="144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5" name="Google Shape;55;p35"/>
          <p:cNvSpPr/>
          <p:nvPr>
            <p:ph idx="6" type="pic"/>
          </p:nvPr>
        </p:nvSpPr>
        <p:spPr>
          <a:xfrm>
            <a:off x="9437344" y="3306460"/>
            <a:ext cx="1872000" cy="144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6" name="Google Shape;56;p35"/>
          <p:cNvSpPr/>
          <p:nvPr>
            <p:ph idx="7" type="pic"/>
          </p:nvPr>
        </p:nvSpPr>
        <p:spPr>
          <a:xfrm>
            <a:off x="6149181" y="4835535"/>
            <a:ext cx="1872000" cy="144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7" name="Google Shape;57;p35"/>
          <p:cNvSpPr/>
          <p:nvPr/>
        </p:nvSpPr>
        <p:spPr>
          <a:xfrm>
            <a:off x="2861017" y="1806245"/>
            <a:ext cx="3204000" cy="14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35"/>
          <p:cNvSpPr/>
          <p:nvPr/>
        </p:nvSpPr>
        <p:spPr>
          <a:xfrm>
            <a:off x="8105344" y="1806245"/>
            <a:ext cx="3204000" cy="14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35"/>
          <p:cNvSpPr/>
          <p:nvPr/>
        </p:nvSpPr>
        <p:spPr>
          <a:xfrm>
            <a:off x="6149181" y="3306460"/>
            <a:ext cx="3204000" cy="144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35"/>
          <p:cNvSpPr/>
          <p:nvPr/>
        </p:nvSpPr>
        <p:spPr>
          <a:xfrm>
            <a:off x="904853" y="3306460"/>
            <a:ext cx="3204000" cy="144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35"/>
          <p:cNvSpPr/>
          <p:nvPr/>
        </p:nvSpPr>
        <p:spPr>
          <a:xfrm>
            <a:off x="8105344" y="4835535"/>
            <a:ext cx="3204000" cy="144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35"/>
          <p:cNvSpPr/>
          <p:nvPr/>
        </p:nvSpPr>
        <p:spPr>
          <a:xfrm>
            <a:off x="2861017" y="4835535"/>
            <a:ext cx="3204000" cy="144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Image slide layout">
  <p:cSld name="1_Image slide layou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36"/>
          <p:cNvGrpSpPr/>
          <p:nvPr/>
        </p:nvGrpSpPr>
        <p:grpSpPr>
          <a:xfrm>
            <a:off x="8981148" y="1615189"/>
            <a:ext cx="2501139" cy="4668187"/>
            <a:chOff x="3501573" y="3178068"/>
            <a:chExt cx="1340594" cy="2737840"/>
          </a:xfrm>
        </p:grpSpPr>
        <p:sp>
          <p:nvSpPr>
            <p:cNvPr id="65" name="Google Shape;65;p36"/>
            <p:cNvSpPr/>
            <p:nvPr/>
          </p:nvSpPr>
          <p:spPr>
            <a:xfrm>
              <a:off x="3504728" y="3612346"/>
              <a:ext cx="62939" cy="220286"/>
            </a:xfrm>
            <a:custGeom>
              <a:rect b="b" l="l" r="r" t="t"/>
              <a:pathLst>
                <a:path extrusionOk="0" h="66675" w="19050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36"/>
            <p:cNvSpPr/>
            <p:nvPr/>
          </p:nvSpPr>
          <p:spPr>
            <a:xfrm>
              <a:off x="3501573" y="3832632"/>
              <a:ext cx="62939" cy="220286"/>
            </a:xfrm>
            <a:custGeom>
              <a:rect b="b" l="l" r="r" t="t"/>
              <a:pathLst>
                <a:path extrusionOk="0" h="66675" w="19050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36"/>
            <p:cNvSpPr/>
            <p:nvPr/>
          </p:nvSpPr>
          <p:spPr>
            <a:xfrm>
              <a:off x="4776089" y="3829487"/>
              <a:ext cx="62939" cy="220286"/>
            </a:xfrm>
            <a:custGeom>
              <a:rect b="b" l="l" r="r" t="t"/>
              <a:pathLst>
                <a:path extrusionOk="0" h="66675" w="19050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9526" y="65246"/>
                    <a:pt x="16669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36"/>
            <p:cNvSpPr/>
            <p:nvPr/>
          </p:nvSpPr>
          <p:spPr>
            <a:xfrm>
              <a:off x="3520451" y="3178068"/>
              <a:ext cx="1321716" cy="2737840"/>
            </a:xfrm>
            <a:custGeom>
              <a:rect b="b" l="l" r="r" t="t"/>
              <a:pathLst>
                <a:path extrusionOk="0" h="828675" w="400050">
                  <a:moveTo>
                    <a:pt x="350044" y="7144"/>
                  </a:moveTo>
                  <a:lnTo>
                    <a:pt x="53816" y="7144"/>
                  </a:lnTo>
                  <a:cubicBezTo>
                    <a:pt x="28099" y="7144"/>
                    <a:pt x="7144" y="28099"/>
                    <a:pt x="7144" y="53816"/>
                  </a:cubicBezTo>
                  <a:lnTo>
                    <a:pt x="7144" y="781526"/>
                  </a:lnTo>
                  <a:cubicBezTo>
                    <a:pt x="7144" y="807244"/>
                    <a:pt x="28099" y="828199"/>
                    <a:pt x="53816" y="828199"/>
                  </a:cubicBezTo>
                  <a:lnTo>
                    <a:pt x="350044" y="828199"/>
                  </a:lnTo>
                  <a:cubicBezTo>
                    <a:pt x="375761" y="828199"/>
                    <a:pt x="396716" y="807244"/>
                    <a:pt x="396716" y="781526"/>
                  </a:cubicBezTo>
                  <a:lnTo>
                    <a:pt x="396716" y="53816"/>
                  </a:lnTo>
                  <a:cubicBezTo>
                    <a:pt x="396716" y="28099"/>
                    <a:pt x="375761" y="7144"/>
                    <a:pt x="350044" y="7144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36"/>
            <p:cNvSpPr/>
            <p:nvPr/>
          </p:nvSpPr>
          <p:spPr>
            <a:xfrm>
              <a:off x="3529897" y="3190652"/>
              <a:ext cx="1290246" cy="2706371"/>
            </a:xfrm>
            <a:custGeom>
              <a:rect b="b" l="l" r="r" t="t"/>
              <a:pathLst>
                <a:path extrusionOk="0" h="819150" w="390525">
                  <a:moveTo>
                    <a:pt x="345281" y="7144"/>
                  </a:moveTo>
                  <a:lnTo>
                    <a:pt x="52864" y="7144"/>
                  </a:lnTo>
                  <a:cubicBezTo>
                    <a:pt x="27146" y="7144"/>
                    <a:pt x="7144" y="27146"/>
                    <a:pt x="7144" y="52864"/>
                  </a:cubicBezTo>
                  <a:lnTo>
                    <a:pt x="7144" y="772954"/>
                  </a:lnTo>
                  <a:cubicBezTo>
                    <a:pt x="7144" y="798671"/>
                    <a:pt x="27146" y="818674"/>
                    <a:pt x="52864" y="818674"/>
                  </a:cubicBezTo>
                  <a:lnTo>
                    <a:pt x="345281" y="818674"/>
                  </a:lnTo>
                  <a:cubicBezTo>
                    <a:pt x="370999" y="818674"/>
                    <a:pt x="391001" y="798671"/>
                    <a:pt x="391001" y="772954"/>
                  </a:cubicBezTo>
                  <a:lnTo>
                    <a:pt x="391001" y="52864"/>
                  </a:lnTo>
                  <a:cubicBezTo>
                    <a:pt x="391001" y="28099"/>
                    <a:pt x="370046" y="7144"/>
                    <a:pt x="345281" y="714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36"/>
            <p:cNvSpPr/>
            <p:nvPr/>
          </p:nvSpPr>
          <p:spPr>
            <a:xfrm>
              <a:off x="3627447" y="3596610"/>
              <a:ext cx="1101430" cy="1951104"/>
            </a:xfrm>
            <a:custGeom>
              <a:rect b="b" l="l" r="r" t="t"/>
              <a:pathLst>
                <a:path extrusionOk="0" h="590550" w="333375">
                  <a:moveTo>
                    <a:pt x="7144" y="7144"/>
                  </a:moveTo>
                  <a:lnTo>
                    <a:pt x="331946" y="7144"/>
                  </a:lnTo>
                  <a:lnTo>
                    <a:pt x="331946" y="586264"/>
                  </a:lnTo>
                  <a:lnTo>
                    <a:pt x="7144" y="58626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1" name="Google Shape;71;p36"/>
            <p:cNvGrpSpPr/>
            <p:nvPr/>
          </p:nvGrpSpPr>
          <p:grpSpPr>
            <a:xfrm>
              <a:off x="4101503" y="5648273"/>
              <a:ext cx="147034" cy="160886"/>
              <a:chOff x="6779775" y="6048824"/>
              <a:chExt cx="125701" cy="137543"/>
            </a:xfrm>
          </p:grpSpPr>
          <p:sp>
            <p:nvSpPr>
              <p:cNvPr id="72" name="Google Shape;72;p36"/>
              <p:cNvSpPr/>
              <p:nvPr/>
            </p:nvSpPr>
            <p:spPr>
              <a:xfrm>
                <a:off x="6779775" y="6048824"/>
                <a:ext cx="125701" cy="137543"/>
              </a:xfrm>
              <a:prstGeom prst="ellipse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6"/>
              <p:cNvSpPr/>
              <p:nvPr/>
            </p:nvSpPr>
            <p:spPr>
              <a:xfrm>
                <a:off x="6800725" y="6071748"/>
                <a:ext cx="83801" cy="91695"/>
              </a:xfrm>
              <a:prstGeom prst="ellipse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4" name="Google Shape;74;p36"/>
            <p:cNvSpPr/>
            <p:nvPr/>
          </p:nvSpPr>
          <p:spPr>
            <a:xfrm>
              <a:off x="3821102" y="3628406"/>
              <a:ext cx="906450" cy="1887518"/>
            </a:xfrm>
            <a:custGeom>
              <a:rect b="b" l="l" r="r" t="t"/>
              <a:pathLst>
                <a:path extrusionOk="0" h="2330356" w="111911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980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36"/>
            <p:cNvSpPr/>
            <p:nvPr/>
          </p:nvSpPr>
          <p:spPr>
            <a:xfrm>
              <a:off x="4058661" y="3449093"/>
              <a:ext cx="254255" cy="58393"/>
            </a:xfrm>
            <a:prstGeom prst="roundRect">
              <a:avLst>
                <a:gd fmla="val 50000" name="adj"/>
              </a:avLst>
            </a:pr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36"/>
            <p:cNvSpPr/>
            <p:nvPr/>
          </p:nvSpPr>
          <p:spPr>
            <a:xfrm>
              <a:off x="3922825" y="3449093"/>
              <a:ext cx="58393" cy="58393"/>
            </a:xfrm>
            <a:prstGeom prst="ellipse">
              <a:avLst/>
            </a:prstGeom>
            <a:solidFill>
              <a:srgbClr val="A5A5A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" name="Google Shape;77;p36"/>
          <p:cNvGrpSpPr/>
          <p:nvPr/>
        </p:nvGrpSpPr>
        <p:grpSpPr>
          <a:xfrm>
            <a:off x="-1" y="191592"/>
            <a:ext cx="11966714" cy="1052040"/>
            <a:chOff x="-1" y="191592"/>
            <a:chExt cx="11966714" cy="1052040"/>
          </a:xfrm>
        </p:grpSpPr>
        <p:sp>
          <p:nvSpPr>
            <p:cNvPr id="78" name="Google Shape;78;p36"/>
            <p:cNvSpPr/>
            <p:nvPr/>
          </p:nvSpPr>
          <p:spPr>
            <a:xfrm>
              <a:off x="-1" y="281043"/>
              <a:ext cx="11966714" cy="962589"/>
            </a:xfrm>
            <a:custGeom>
              <a:rect b="b" l="l" r="r" t="t"/>
              <a:pathLst>
                <a:path extrusionOk="0" h="962589" w="11847542">
                  <a:moveTo>
                    <a:pt x="0" y="0"/>
                  </a:moveTo>
                  <a:lnTo>
                    <a:pt x="11847542" y="0"/>
                  </a:lnTo>
                  <a:lnTo>
                    <a:pt x="11589026" y="962589"/>
                  </a:lnTo>
                  <a:lnTo>
                    <a:pt x="0" y="9625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36"/>
            <p:cNvSpPr/>
            <p:nvPr/>
          </p:nvSpPr>
          <p:spPr>
            <a:xfrm>
              <a:off x="0" y="191592"/>
              <a:ext cx="11857382" cy="962589"/>
            </a:xfrm>
            <a:custGeom>
              <a:rect b="b" l="l" r="r" t="t"/>
              <a:pathLst>
                <a:path extrusionOk="0" h="962589" w="11857382">
                  <a:moveTo>
                    <a:pt x="0" y="0"/>
                  </a:moveTo>
                  <a:lnTo>
                    <a:pt x="11857382" y="0"/>
                  </a:lnTo>
                  <a:lnTo>
                    <a:pt x="11589026" y="962589"/>
                  </a:lnTo>
                  <a:lnTo>
                    <a:pt x="0" y="9625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" name="Google Shape;80;p36"/>
          <p:cNvSpPr txBox="1"/>
          <p:nvPr>
            <p:ph idx="1" type="body"/>
          </p:nvPr>
        </p:nvSpPr>
        <p:spPr>
          <a:xfrm>
            <a:off x="323529" y="32045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b="0" i="0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81" name="Google Shape;81;p36"/>
          <p:cNvGrpSpPr/>
          <p:nvPr/>
        </p:nvGrpSpPr>
        <p:grpSpPr>
          <a:xfrm rot="10800000">
            <a:off x="9888843" y="-60041"/>
            <a:ext cx="1992162" cy="1644757"/>
            <a:chOff x="9706859" y="-200510"/>
            <a:chExt cx="2279524" cy="1882007"/>
          </a:xfrm>
        </p:grpSpPr>
        <p:sp>
          <p:nvSpPr>
            <p:cNvPr id="82" name="Google Shape;82;p36"/>
            <p:cNvSpPr/>
            <p:nvPr/>
          </p:nvSpPr>
          <p:spPr>
            <a:xfrm flipH="1" rot="-1800000">
              <a:off x="9813499" y="250390"/>
              <a:ext cx="2066245" cy="980207"/>
            </a:xfrm>
            <a:custGeom>
              <a:rect b="b" l="l" r="r" t="t"/>
              <a:pathLst>
                <a:path extrusionOk="0" h="10002" w="10201">
                  <a:moveTo>
                    <a:pt x="8262" y="423"/>
                  </a:moveTo>
                  <a:cubicBezTo>
                    <a:pt x="8283" y="442"/>
                    <a:pt x="8303" y="442"/>
                    <a:pt x="8324" y="442"/>
                  </a:cubicBezTo>
                  <a:cubicBezTo>
                    <a:pt x="8335" y="480"/>
                    <a:pt x="8335" y="480"/>
                    <a:pt x="8335" y="517"/>
                  </a:cubicBezTo>
                  <a:cubicBezTo>
                    <a:pt x="8303" y="537"/>
                    <a:pt x="8314" y="517"/>
                    <a:pt x="8303" y="592"/>
                  </a:cubicBezTo>
                  <a:lnTo>
                    <a:pt x="8345" y="592"/>
                  </a:lnTo>
                  <a:cubicBezTo>
                    <a:pt x="8355" y="630"/>
                    <a:pt x="8435" y="524"/>
                    <a:pt x="8414" y="543"/>
                  </a:cubicBezTo>
                  <a:cubicBezTo>
                    <a:pt x="8404" y="561"/>
                    <a:pt x="8312" y="750"/>
                    <a:pt x="8291" y="770"/>
                  </a:cubicBezTo>
                  <a:cubicBezTo>
                    <a:pt x="8312" y="825"/>
                    <a:pt x="8250" y="855"/>
                    <a:pt x="8230" y="930"/>
                  </a:cubicBezTo>
                  <a:cubicBezTo>
                    <a:pt x="8272" y="950"/>
                    <a:pt x="8283" y="987"/>
                    <a:pt x="8324" y="1005"/>
                  </a:cubicBezTo>
                  <a:cubicBezTo>
                    <a:pt x="8335" y="968"/>
                    <a:pt x="8335" y="930"/>
                    <a:pt x="8345" y="875"/>
                  </a:cubicBezTo>
                  <a:lnTo>
                    <a:pt x="8355" y="875"/>
                  </a:lnTo>
                  <a:lnTo>
                    <a:pt x="8355" y="893"/>
                  </a:lnTo>
                  <a:cubicBezTo>
                    <a:pt x="8386" y="987"/>
                    <a:pt x="8366" y="1119"/>
                    <a:pt x="8376" y="1212"/>
                  </a:cubicBezTo>
                  <a:lnTo>
                    <a:pt x="8355" y="1212"/>
                  </a:lnTo>
                  <a:cubicBezTo>
                    <a:pt x="8345" y="1212"/>
                    <a:pt x="8345" y="1212"/>
                    <a:pt x="8324" y="1231"/>
                  </a:cubicBezTo>
                  <a:lnTo>
                    <a:pt x="8324" y="1288"/>
                  </a:lnTo>
                  <a:cubicBezTo>
                    <a:pt x="8314" y="1306"/>
                    <a:pt x="8084" y="1607"/>
                    <a:pt x="8084" y="1607"/>
                  </a:cubicBezTo>
                  <a:lnTo>
                    <a:pt x="8126" y="1607"/>
                  </a:lnTo>
                  <a:cubicBezTo>
                    <a:pt x="8157" y="1532"/>
                    <a:pt x="8240" y="1569"/>
                    <a:pt x="8293" y="1589"/>
                  </a:cubicBezTo>
                  <a:cubicBezTo>
                    <a:pt x="8293" y="1644"/>
                    <a:pt x="8283" y="1663"/>
                    <a:pt x="8293" y="1682"/>
                  </a:cubicBezTo>
                  <a:cubicBezTo>
                    <a:pt x="8314" y="1738"/>
                    <a:pt x="8324" y="1776"/>
                    <a:pt x="8366" y="1776"/>
                  </a:cubicBezTo>
                  <a:cubicBezTo>
                    <a:pt x="8407" y="1738"/>
                    <a:pt x="8542" y="1813"/>
                    <a:pt x="8584" y="1682"/>
                  </a:cubicBezTo>
                  <a:cubicBezTo>
                    <a:pt x="8605" y="1626"/>
                    <a:pt x="8594" y="1589"/>
                    <a:pt x="8636" y="1569"/>
                  </a:cubicBezTo>
                  <a:cubicBezTo>
                    <a:pt x="8667" y="1532"/>
                    <a:pt x="8667" y="1569"/>
                    <a:pt x="8698" y="1589"/>
                  </a:cubicBezTo>
                  <a:cubicBezTo>
                    <a:pt x="8698" y="1532"/>
                    <a:pt x="8678" y="1550"/>
                    <a:pt x="8709" y="1532"/>
                  </a:cubicBezTo>
                  <a:cubicBezTo>
                    <a:pt x="8719" y="1569"/>
                    <a:pt x="8792" y="1589"/>
                    <a:pt x="8855" y="1607"/>
                  </a:cubicBezTo>
                  <a:cubicBezTo>
                    <a:pt x="8855" y="1776"/>
                    <a:pt x="8845" y="1870"/>
                    <a:pt x="8802" y="1982"/>
                  </a:cubicBezTo>
                  <a:cubicBezTo>
                    <a:pt x="8792" y="2020"/>
                    <a:pt x="8761" y="2020"/>
                    <a:pt x="8740" y="2077"/>
                  </a:cubicBezTo>
                  <a:lnTo>
                    <a:pt x="8740" y="2133"/>
                  </a:lnTo>
                  <a:cubicBezTo>
                    <a:pt x="8824" y="2208"/>
                    <a:pt x="8938" y="2189"/>
                    <a:pt x="9032" y="2208"/>
                  </a:cubicBezTo>
                  <a:cubicBezTo>
                    <a:pt x="9042" y="2433"/>
                    <a:pt x="9053" y="2565"/>
                    <a:pt x="9011" y="2771"/>
                  </a:cubicBezTo>
                  <a:cubicBezTo>
                    <a:pt x="9011" y="2828"/>
                    <a:pt x="9053" y="2865"/>
                    <a:pt x="9011" y="2940"/>
                  </a:cubicBezTo>
                  <a:cubicBezTo>
                    <a:pt x="9001" y="2940"/>
                    <a:pt x="8990" y="2940"/>
                    <a:pt x="8980" y="2959"/>
                  </a:cubicBezTo>
                  <a:cubicBezTo>
                    <a:pt x="8980" y="2978"/>
                    <a:pt x="9001" y="2959"/>
                    <a:pt x="8990" y="2997"/>
                  </a:cubicBezTo>
                  <a:cubicBezTo>
                    <a:pt x="8980" y="2997"/>
                    <a:pt x="8970" y="3016"/>
                    <a:pt x="8970" y="3034"/>
                  </a:cubicBezTo>
                  <a:cubicBezTo>
                    <a:pt x="9053" y="3034"/>
                    <a:pt x="9094" y="3072"/>
                    <a:pt x="9157" y="3016"/>
                  </a:cubicBezTo>
                  <a:cubicBezTo>
                    <a:pt x="9167" y="3109"/>
                    <a:pt x="9198" y="3166"/>
                    <a:pt x="9250" y="3166"/>
                  </a:cubicBezTo>
                  <a:cubicBezTo>
                    <a:pt x="9281" y="3223"/>
                    <a:pt x="9323" y="3166"/>
                    <a:pt x="9386" y="3147"/>
                  </a:cubicBezTo>
                  <a:lnTo>
                    <a:pt x="9386" y="3166"/>
                  </a:lnTo>
                  <a:lnTo>
                    <a:pt x="9397" y="3166"/>
                  </a:lnTo>
                  <a:cubicBezTo>
                    <a:pt x="9386" y="3260"/>
                    <a:pt x="9397" y="3260"/>
                    <a:pt x="9407" y="3316"/>
                  </a:cubicBezTo>
                  <a:cubicBezTo>
                    <a:pt x="9418" y="3316"/>
                    <a:pt x="9428" y="3298"/>
                    <a:pt x="9438" y="3298"/>
                  </a:cubicBezTo>
                  <a:cubicBezTo>
                    <a:pt x="9438" y="3185"/>
                    <a:pt x="9438" y="3091"/>
                    <a:pt x="9490" y="3072"/>
                  </a:cubicBezTo>
                  <a:cubicBezTo>
                    <a:pt x="9511" y="3109"/>
                    <a:pt x="9522" y="3128"/>
                    <a:pt x="9542" y="3128"/>
                  </a:cubicBezTo>
                  <a:cubicBezTo>
                    <a:pt x="9553" y="3072"/>
                    <a:pt x="9542" y="2964"/>
                    <a:pt x="9563" y="2927"/>
                  </a:cubicBezTo>
                  <a:cubicBezTo>
                    <a:pt x="9584" y="2945"/>
                    <a:pt x="9563" y="3072"/>
                    <a:pt x="9594" y="3054"/>
                  </a:cubicBezTo>
                  <a:cubicBezTo>
                    <a:pt x="9605" y="3147"/>
                    <a:pt x="9615" y="3091"/>
                    <a:pt x="9625" y="3128"/>
                  </a:cubicBezTo>
                  <a:cubicBezTo>
                    <a:pt x="9625" y="3166"/>
                    <a:pt x="9686" y="3182"/>
                    <a:pt x="9686" y="3220"/>
                  </a:cubicBezTo>
                  <a:cubicBezTo>
                    <a:pt x="9707" y="3239"/>
                    <a:pt x="9688" y="3281"/>
                    <a:pt x="9688" y="3316"/>
                  </a:cubicBezTo>
                  <a:lnTo>
                    <a:pt x="9688" y="3429"/>
                  </a:lnTo>
                  <a:cubicBezTo>
                    <a:pt x="9698" y="3447"/>
                    <a:pt x="9802" y="3489"/>
                    <a:pt x="9812" y="3527"/>
                  </a:cubicBezTo>
                  <a:cubicBezTo>
                    <a:pt x="9781" y="3564"/>
                    <a:pt x="9715" y="3586"/>
                    <a:pt x="9698" y="3598"/>
                  </a:cubicBezTo>
                  <a:cubicBezTo>
                    <a:pt x="9681" y="3610"/>
                    <a:pt x="9705" y="3598"/>
                    <a:pt x="9709" y="3598"/>
                  </a:cubicBezTo>
                  <a:cubicBezTo>
                    <a:pt x="9719" y="3579"/>
                    <a:pt x="9719" y="3579"/>
                    <a:pt x="9740" y="3579"/>
                  </a:cubicBezTo>
                  <a:lnTo>
                    <a:pt x="9740" y="3691"/>
                  </a:lnTo>
                  <a:cubicBezTo>
                    <a:pt x="9729" y="3711"/>
                    <a:pt x="9729" y="3711"/>
                    <a:pt x="9709" y="3730"/>
                  </a:cubicBezTo>
                  <a:cubicBezTo>
                    <a:pt x="9698" y="3711"/>
                    <a:pt x="9698" y="3711"/>
                    <a:pt x="9688" y="3691"/>
                  </a:cubicBezTo>
                  <a:cubicBezTo>
                    <a:pt x="9677" y="3730"/>
                    <a:pt x="9665" y="3815"/>
                    <a:pt x="9665" y="3833"/>
                  </a:cubicBezTo>
                  <a:cubicBezTo>
                    <a:pt x="9655" y="3815"/>
                    <a:pt x="9667" y="3730"/>
                    <a:pt x="9646" y="3730"/>
                  </a:cubicBezTo>
                  <a:cubicBezTo>
                    <a:pt x="9646" y="3805"/>
                    <a:pt x="9605" y="3917"/>
                    <a:pt x="9553" y="3955"/>
                  </a:cubicBezTo>
                  <a:cubicBezTo>
                    <a:pt x="9615" y="4105"/>
                    <a:pt x="9584" y="4143"/>
                    <a:pt x="9574" y="4349"/>
                  </a:cubicBezTo>
                  <a:cubicBezTo>
                    <a:pt x="9542" y="4330"/>
                    <a:pt x="9469" y="4295"/>
                    <a:pt x="9438" y="4312"/>
                  </a:cubicBezTo>
                  <a:cubicBezTo>
                    <a:pt x="9407" y="4329"/>
                    <a:pt x="9395" y="4413"/>
                    <a:pt x="9385" y="4451"/>
                  </a:cubicBezTo>
                  <a:cubicBezTo>
                    <a:pt x="9416" y="4508"/>
                    <a:pt x="9449" y="4481"/>
                    <a:pt x="9459" y="4574"/>
                  </a:cubicBezTo>
                  <a:cubicBezTo>
                    <a:pt x="9480" y="4556"/>
                    <a:pt x="9501" y="4556"/>
                    <a:pt x="9522" y="4574"/>
                  </a:cubicBezTo>
                  <a:lnTo>
                    <a:pt x="9522" y="4593"/>
                  </a:lnTo>
                  <a:cubicBezTo>
                    <a:pt x="9470" y="4593"/>
                    <a:pt x="9428" y="4613"/>
                    <a:pt x="9407" y="4688"/>
                  </a:cubicBezTo>
                  <a:cubicBezTo>
                    <a:pt x="9397" y="4706"/>
                    <a:pt x="9397" y="4706"/>
                    <a:pt x="9397" y="4743"/>
                  </a:cubicBezTo>
                  <a:cubicBezTo>
                    <a:pt x="9438" y="4800"/>
                    <a:pt x="9490" y="4857"/>
                    <a:pt x="9532" y="4912"/>
                  </a:cubicBezTo>
                  <a:cubicBezTo>
                    <a:pt x="9553" y="4988"/>
                    <a:pt x="9522" y="4969"/>
                    <a:pt x="9553" y="5007"/>
                  </a:cubicBezTo>
                  <a:cubicBezTo>
                    <a:pt x="9605" y="5063"/>
                    <a:pt x="9667" y="5026"/>
                    <a:pt x="9688" y="5138"/>
                  </a:cubicBezTo>
                  <a:cubicBezTo>
                    <a:pt x="9729" y="5251"/>
                    <a:pt x="9667" y="5364"/>
                    <a:pt x="9657" y="5496"/>
                  </a:cubicBezTo>
                  <a:cubicBezTo>
                    <a:pt x="9698" y="5496"/>
                    <a:pt x="9729" y="5457"/>
                    <a:pt x="9771" y="5439"/>
                  </a:cubicBezTo>
                  <a:lnTo>
                    <a:pt x="9771" y="5382"/>
                  </a:lnTo>
                  <a:cubicBezTo>
                    <a:pt x="9761" y="5364"/>
                    <a:pt x="9761" y="5364"/>
                    <a:pt x="9750" y="5326"/>
                  </a:cubicBezTo>
                  <a:lnTo>
                    <a:pt x="9781" y="5326"/>
                  </a:lnTo>
                  <a:cubicBezTo>
                    <a:pt x="9802" y="5382"/>
                    <a:pt x="9813" y="5401"/>
                    <a:pt x="9865" y="5401"/>
                  </a:cubicBezTo>
                  <a:lnTo>
                    <a:pt x="10042" y="5391"/>
                  </a:lnTo>
                  <a:cubicBezTo>
                    <a:pt x="10094" y="5414"/>
                    <a:pt x="10057" y="5619"/>
                    <a:pt x="10081" y="5686"/>
                  </a:cubicBezTo>
                  <a:cubicBezTo>
                    <a:pt x="10105" y="5753"/>
                    <a:pt x="10188" y="5693"/>
                    <a:pt x="10188" y="5795"/>
                  </a:cubicBezTo>
                  <a:cubicBezTo>
                    <a:pt x="10219" y="5889"/>
                    <a:pt x="10188" y="6078"/>
                    <a:pt x="10177" y="6153"/>
                  </a:cubicBezTo>
                  <a:cubicBezTo>
                    <a:pt x="10157" y="6115"/>
                    <a:pt x="10158" y="6036"/>
                    <a:pt x="10137" y="6016"/>
                  </a:cubicBezTo>
                  <a:cubicBezTo>
                    <a:pt x="10085" y="5998"/>
                    <a:pt x="10011" y="6096"/>
                    <a:pt x="9949" y="6096"/>
                  </a:cubicBezTo>
                  <a:cubicBezTo>
                    <a:pt x="9899" y="6112"/>
                    <a:pt x="9957" y="5988"/>
                    <a:pt x="9893" y="6004"/>
                  </a:cubicBezTo>
                  <a:cubicBezTo>
                    <a:pt x="9829" y="6020"/>
                    <a:pt x="9660" y="6120"/>
                    <a:pt x="9610" y="6190"/>
                  </a:cubicBezTo>
                  <a:cubicBezTo>
                    <a:pt x="9589" y="6247"/>
                    <a:pt x="9553" y="6453"/>
                    <a:pt x="9532" y="6528"/>
                  </a:cubicBezTo>
                  <a:cubicBezTo>
                    <a:pt x="9522" y="6528"/>
                    <a:pt x="9501" y="6548"/>
                    <a:pt x="9490" y="6566"/>
                  </a:cubicBezTo>
                  <a:cubicBezTo>
                    <a:pt x="9574" y="6660"/>
                    <a:pt x="9501" y="6866"/>
                    <a:pt x="9490" y="6979"/>
                  </a:cubicBezTo>
                  <a:cubicBezTo>
                    <a:pt x="9522" y="6979"/>
                    <a:pt x="9563" y="6998"/>
                    <a:pt x="9594" y="7016"/>
                  </a:cubicBezTo>
                  <a:cubicBezTo>
                    <a:pt x="9594" y="7016"/>
                    <a:pt x="9584" y="7036"/>
                    <a:pt x="9584" y="7054"/>
                  </a:cubicBezTo>
                  <a:cubicBezTo>
                    <a:pt x="9480" y="7110"/>
                    <a:pt x="9428" y="7130"/>
                    <a:pt x="9438" y="7411"/>
                  </a:cubicBezTo>
                  <a:cubicBezTo>
                    <a:pt x="9480" y="7468"/>
                    <a:pt x="9407" y="7598"/>
                    <a:pt x="9428" y="7674"/>
                  </a:cubicBezTo>
                  <a:cubicBezTo>
                    <a:pt x="9438" y="7730"/>
                    <a:pt x="9459" y="7749"/>
                    <a:pt x="9459" y="7862"/>
                  </a:cubicBezTo>
                  <a:cubicBezTo>
                    <a:pt x="9438" y="7881"/>
                    <a:pt x="9418" y="7899"/>
                    <a:pt x="9407" y="7918"/>
                  </a:cubicBezTo>
                  <a:cubicBezTo>
                    <a:pt x="9323" y="7881"/>
                    <a:pt x="9344" y="7843"/>
                    <a:pt x="9302" y="7730"/>
                  </a:cubicBezTo>
                  <a:cubicBezTo>
                    <a:pt x="9250" y="7787"/>
                    <a:pt x="9167" y="7655"/>
                    <a:pt x="9126" y="7580"/>
                  </a:cubicBezTo>
                  <a:lnTo>
                    <a:pt x="9126" y="7543"/>
                  </a:lnTo>
                  <a:lnTo>
                    <a:pt x="9167" y="7543"/>
                  </a:lnTo>
                  <a:lnTo>
                    <a:pt x="9167" y="7524"/>
                  </a:lnTo>
                  <a:lnTo>
                    <a:pt x="9146" y="7524"/>
                  </a:lnTo>
                  <a:cubicBezTo>
                    <a:pt x="9136" y="7524"/>
                    <a:pt x="9094" y="7543"/>
                    <a:pt x="9084" y="7543"/>
                  </a:cubicBezTo>
                  <a:cubicBezTo>
                    <a:pt x="9094" y="7598"/>
                    <a:pt x="9094" y="7598"/>
                    <a:pt x="9105" y="7618"/>
                  </a:cubicBezTo>
                  <a:cubicBezTo>
                    <a:pt x="9084" y="7637"/>
                    <a:pt x="9084" y="7637"/>
                    <a:pt x="9063" y="7637"/>
                  </a:cubicBezTo>
                  <a:cubicBezTo>
                    <a:pt x="9105" y="7749"/>
                    <a:pt x="9074" y="7824"/>
                    <a:pt x="9167" y="7918"/>
                  </a:cubicBezTo>
                  <a:cubicBezTo>
                    <a:pt x="9167" y="7956"/>
                    <a:pt x="9177" y="8087"/>
                    <a:pt x="9167" y="8125"/>
                  </a:cubicBezTo>
                  <a:cubicBezTo>
                    <a:pt x="9146" y="8182"/>
                    <a:pt x="9126" y="8200"/>
                    <a:pt x="9105" y="8237"/>
                  </a:cubicBezTo>
                  <a:cubicBezTo>
                    <a:pt x="9042" y="8237"/>
                    <a:pt x="8970" y="8275"/>
                    <a:pt x="8928" y="8219"/>
                  </a:cubicBezTo>
                  <a:cubicBezTo>
                    <a:pt x="8897" y="8200"/>
                    <a:pt x="8897" y="8162"/>
                    <a:pt x="8866" y="8125"/>
                  </a:cubicBezTo>
                  <a:cubicBezTo>
                    <a:pt x="8845" y="8144"/>
                    <a:pt x="8824" y="8162"/>
                    <a:pt x="8802" y="8182"/>
                  </a:cubicBezTo>
                  <a:cubicBezTo>
                    <a:pt x="8834" y="8219"/>
                    <a:pt x="8876" y="8481"/>
                    <a:pt x="8845" y="8575"/>
                  </a:cubicBezTo>
                  <a:cubicBezTo>
                    <a:pt x="8834" y="8632"/>
                    <a:pt x="8834" y="8632"/>
                    <a:pt x="8814" y="8650"/>
                  </a:cubicBezTo>
                  <a:cubicBezTo>
                    <a:pt x="8781" y="8707"/>
                    <a:pt x="8657" y="8726"/>
                    <a:pt x="8615" y="8670"/>
                  </a:cubicBezTo>
                  <a:cubicBezTo>
                    <a:pt x="8542" y="8632"/>
                    <a:pt x="8490" y="8369"/>
                    <a:pt x="8470" y="8237"/>
                  </a:cubicBezTo>
                  <a:cubicBezTo>
                    <a:pt x="8449" y="8162"/>
                    <a:pt x="8470" y="8050"/>
                    <a:pt x="8459" y="7993"/>
                  </a:cubicBezTo>
                  <a:lnTo>
                    <a:pt x="8418" y="7993"/>
                  </a:lnTo>
                  <a:cubicBezTo>
                    <a:pt x="8376" y="8031"/>
                    <a:pt x="8283" y="7993"/>
                    <a:pt x="8240" y="7993"/>
                  </a:cubicBezTo>
                  <a:cubicBezTo>
                    <a:pt x="8219" y="7881"/>
                    <a:pt x="8209" y="7768"/>
                    <a:pt x="8136" y="7768"/>
                  </a:cubicBezTo>
                  <a:cubicBezTo>
                    <a:pt x="8115" y="7730"/>
                    <a:pt x="8053" y="7712"/>
                    <a:pt x="8042" y="7712"/>
                  </a:cubicBezTo>
                  <a:cubicBezTo>
                    <a:pt x="8022" y="7730"/>
                    <a:pt x="8001" y="7768"/>
                    <a:pt x="7980" y="7787"/>
                  </a:cubicBezTo>
                  <a:cubicBezTo>
                    <a:pt x="7970" y="7937"/>
                    <a:pt x="7980" y="8013"/>
                    <a:pt x="7990" y="8106"/>
                  </a:cubicBezTo>
                  <a:cubicBezTo>
                    <a:pt x="7980" y="8200"/>
                    <a:pt x="7949" y="8294"/>
                    <a:pt x="7949" y="8406"/>
                  </a:cubicBezTo>
                  <a:cubicBezTo>
                    <a:pt x="7928" y="8406"/>
                    <a:pt x="7907" y="8406"/>
                    <a:pt x="7887" y="8426"/>
                  </a:cubicBezTo>
                  <a:cubicBezTo>
                    <a:pt x="7876" y="8463"/>
                    <a:pt x="7855" y="8501"/>
                    <a:pt x="7845" y="8538"/>
                  </a:cubicBezTo>
                  <a:lnTo>
                    <a:pt x="7835" y="8538"/>
                  </a:lnTo>
                  <a:lnTo>
                    <a:pt x="7835" y="8481"/>
                  </a:lnTo>
                  <a:cubicBezTo>
                    <a:pt x="7824" y="8463"/>
                    <a:pt x="7845" y="8444"/>
                    <a:pt x="7855" y="8426"/>
                  </a:cubicBezTo>
                  <a:cubicBezTo>
                    <a:pt x="7762" y="8388"/>
                    <a:pt x="7710" y="8351"/>
                    <a:pt x="7678" y="8182"/>
                  </a:cubicBezTo>
                  <a:cubicBezTo>
                    <a:pt x="7605" y="8182"/>
                    <a:pt x="7594" y="8182"/>
                    <a:pt x="7563" y="8087"/>
                  </a:cubicBezTo>
                  <a:cubicBezTo>
                    <a:pt x="7542" y="8125"/>
                    <a:pt x="7542" y="8125"/>
                    <a:pt x="7501" y="8144"/>
                  </a:cubicBezTo>
                  <a:cubicBezTo>
                    <a:pt x="7491" y="8125"/>
                    <a:pt x="7470" y="8068"/>
                    <a:pt x="7470" y="8087"/>
                  </a:cubicBezTo>
                  <a:cubicBezTo>
                    <a:pt x="7449" y="8125"/>
                    <a:pt x="7439" y="8144"/>
                    <a:pt x="7439" y="8219"/>
                  </a:cubicBezTo>
                  <a:cubicBezTo>
                    <a:pt x="7501" y="8275"/>
                    <a:pt x="7615" y="8463"/>
                    <a:pt x="7574" y="8595"/>
                  </a:cubicBezTo>
                  <a:cubicBezTo>
                    <a:pt x="7553" y="8650"/>
                    <a:pt x="7470" y="8764"/>
                    <a:pt x="7418" y="8782"/>
                  </a:cubicBezTo>
                  <a:cubicBezTo>
                    <a:pt x="7387" y="8670"/>
                    <a:pt x="7324" y="8689"/>
                    <a:pt x="7251" y="8707"/>
                  </a:cubicBezTo>
                  <a:cubicBezTo>
                    <a:pt x="7231" y="8764"/>
                    <a:pt x="7199" y="8819"/>
                    <a:pt x="7189" y="8858"/>
                  </a:cubicBezTo>
                  <a:cubicBezTo>
                    <a:pt x="7168" y="8876"/>
                    <a:pt x="7136" y="8895"/>
                    <a:pt x="7115" y="8914"/>
                  </a:cubicBezTo>
                  <a:lnTo>
                    <a:pt x="7115" y="8839"/>
                  </a:lnTo>
                  <a:cubicBezTo>
                    <a:pt x="7063" y="8819"/>
                    <a:pt x="7032" y="8764"/>
                    <a:pt x="6991" y="8801"/>
                  </a:cubicBezTo>
                  <a:cubicBezTo>
                    <a:pt x="6959" y="8801"/>
                    <a:pt x="6928" y="8876"/>
                    <a:pt x="6907" y="8895"/>
                  </a:cubicBezTo>
                  <a:cubicBezTo>
                    <a:pt x="6876" y="8895"/>
                    <a:pt x="6845" y="8914"/>
                    <a:pt x="6814" y="8914"/>
                  </a:cubicBezTo>
                  <a:lnTo>
                    <a:pt x="6814" y="8970"/>
                  </a:lnTo>
                  <a:cubicBezTo>
                    <a:pt x="6793" y="9008"/>
                    <a:pt x="6793" y="8895"/>
                    <a:pt x="6751" y="8989"/>
                  </a:cubicBezTo>
                  <a:cubicBezTo>
                    <a:pt x="6762" y="9008"/>
                    <a:pt x="6772" y="9008"/>
                    <a:pt x="6772" y="9026"/>
                  </a:cubicBezTo>
                  <a:cubicBezTo>
                    <a:pt x="6803" y="8989"/>
                    <a:pt x="6887" y="9008"/>
                    <a:pt x="6939" y="9008"/>
                  </a:cubicBezTo>
                  <a:lnTo>
                    <a:pt x="6939" y="8989"/>
                  </a:lnTo>
                  <a:cubicBezTo>
                    <a:pt x="6928" y="8970"/>
                    <a:pt x="6928" y="8970"/>
                    <a:pt x="6918" y="8951"/>
                  </a:cubicBezTo>
                  <a:lnTo>
                    <a:pt x="6939" y="8951"/>
                  </a:lnTo>
                  <a:cubicBezTo>
                    <a:pt x="6949" y="8951"/>
                    <a:pt x="6959" y="8951"/>
                    <a:pt x="6991" y="8933"/>
                  </a:cubicBezTo>
                  <a:cubicBezTo>
                    <a:pt x="7001" y="8989"/>
                    <a:pt x="7001" y="9045"/>
                    <a:pt x="7032" y="9064"/>
                  </a:cubicBezTo>
                  <a:cubicBezTo>
                    <a:pt x="7084" y="9139"/>
                    <a:pt x="7241" y="9102"/>
                    <a:pt x="7303" y="9139"/>
                  </a:cubicBezTo>
                  <a:lnTo>
                    <a:pt x="7303" y="9195"/>
                  </a:lnTo>
                  <a:cubicBezTo>
                    <a:pt x="7314" y="9234"/>
                    <a:pt x="7241" y="9496"/>
                    <a:pt x="7220" y="9590"/>
                  </a:cubicBezTo>
                  <a:lnTo>
                    <a:pt x="7199" y="9590"/>
                  </a:lnTo>
                  <a:cubicBezTo>
                    <a:pt x="7189" y="9533"/>
                    <a:pt x="7199" y="9552"/>
                    <a:pt x="7179" y="9533"/>
                  </a:cubicBezTo>
                  <a:cubicBezTo>
                    <a:pt x="7126" y="9609"/>
                    <a:pt x="7011" y="9533"/>
                    <a:pt x="6949" y="9496"/>
                  </a:cubicBezTo>
                  <a:lnTo>
                    <a:pt x="6876" y="9496"/>
                  </a:lnTo>
                  <a:cubicBezTo>
                    <a:pt x="6855" y="9478"/>
                    <a:pt x="6814" y="9421"/>
                    <a:pt x="6793" y="9403"/>
                  </a:cubicBezTo>
                  <a:cubicBezTo>
                    <a:pt x="6762" y="9403"/>
                    <a:pt x="6793" y="9458"/>
                    <a:pt x="6751" y="9440"/>
                  </a:cubicBezTo>
                  <a:cubicBezTo>
                    <a:pt x="6710" y="9421"/>
                    <a:pt x="6668" y="9327"/>
                    <a:pt x="6637" y="9289"/>
                  </a:cubicBezTo>
                  <a:lnTo>
                    <a:pt x="6627" y="9289"/>
                  </a:lnTo>
                  <a:cubicBezTo>
                    <a:pt x="6616" y="9289"/>
                    <a:pt x="6606" y="9271"/>
                    <a:pt x="6584" y="9289"/>
                  </a:cubicBezTo>
                  <a:cubicBezTo>
                    <a:pt x="6553" y="9234"/>
                    <a:pt x="6522" y="9214"/>
                    <a:pt x="6480" y="9177"/>
                  </a:cubicBezTo>
                  <a:cubicBezTo>
                    <a:pt x="6459" y="9252"/>
                    <a:pt x="6449" y="9195"/>
                    <a:pt x="6449" y="9346"/>
                  </a:cubicBezTo>
                  <a:cubicBezTo>
                    <a:pt x="6407" y="9383"/>
                    <a:pt x="6397" y="9478"/>
                    <a:pt x="6355" y="9515"/>
                  </a:cubicBezTo>
                  <a:cubicBezTo>
                    <a:pt x="6324" y="9552"/>
                    <a:pt x="6303" y="9552"/>
                    <a:pt x="6262" y="9552"/>
                  </a:cubicBezTo>
                  <a:lnTo>
                    <a:pt x="6262" y="9609"/>
                  </a:lnTo>
                  <a:cubicBezTo>
                    <a:pt x="6238" y="9653"/>
                    <a:pt x="6213" y="9696"/>
                    <a:pt x="6189" y="9740"/>
                  </a:cubicBezTo>
                  <a:cubicBezTo>
                    <a:pt x="6158" y="9759"/>
                    <a:pt x="6137" y="9778"/>
                    <a:pt x="6106" y="9796"/>
                  </a:cubicBezTo>
                  <a:cubicBezTo>
                    <a:pt x="6064" y="9834"/>
                    <a:pt x="6064" y="9909"/>
                    <a:pt x="6001" y="9947"/>
                  </a:cubicBezTo>
                  <a:cubicBezTo>
                    <a:pt x="5762" y="10097"/>
                    <a:pt x="5492" y="9909"/>
                    <a:pt x="5345" y="9796"/>
                  </a:cubicBezTo>
                  <a:lnTo>
                    <a:pt x="5220" y="9796"/>
                  </a:lnTo>
                  <a:cubicBezTo>
                    <a:pt x="5137" y="9740"/>
                    <a:pt x="5148" y="9647"/>
                    <a:pt x="4992" y="9647"/>
                  </a:cubicBezTo>
                  <a:cubicBezTo>
                    <a:pt x="4981" y="9590"/>
                    <a:pt x="4940" y="9552"/>
                    <a:pt x="4929" y="9515"/>
                  </a:cubicBezTo>
                  <a:lnTo>
                    <a:pt x="4929" y="9403"/>
                  </a:lnTo>
                  <a:cubicBezTo>
                    <a:pt x="4918" y="9383"/>
                    <a:pt x="4876" y="9364"/>
                    <a:pt x="4866" y="9346"/>
                  </a:cubicBezTo>
                  <a:cubicBezTo>
                    <a:pt x="5012" y="9364"/>
                    <a:pt x="5064" y="9252"/>
                    <a:pt x="5168" y="9214"/>
                  </a:cubicBezTo>
                  <a:cubicBezTo>
                    <a:pt x="5231" y="9177"/>
                    <a:pt x="5335" y="9214"/>
                    <a:pt x="5387" y="9234"/>
                  </a:cubicBezTo>
                  <a:cubicBezTo>
                    <a:pt x="5512" y="9271"/>
                    <a:pt x="5648" y="9234"/>
                    <a:pt x="5741" y="9195"/>
                  </a:cubicBezTo>
                  <a:cubicBezTo>
                    <a:pt x="5762" y="9158"/>
                    <a:pt x="5772" y="9139"/>
                    <a:pt x="5783" y="9102"/>
                  </a:cubicBezTo>
                  <a:cubicBezTo>
                    <a:pt x="5762" y="9064"/>
                    <a:pt x="5762" y="9026"/>
                    <a:pt x="5731" y="8989"/>
                  </a:cubicBezTo>
                  <a:cubicBezTo>
                    <a:pt x="5679" y="8933"/>
                    <a:pt x="5596" y="8970"/>
                    <a:pt x="5533" y="8933"/>
                  </a:cubicBezTo>
                  <a:cubicBezTo>
                    <a:pt x="5428" y="8876"/>
                    <a:pt x="5324" y="8782"/>
                    <a:pt x="5210" y="8745"/>
                  </a:cubicBezTo>
                  <a:cubicBezTo>
                    <a:pt x="5096" y="8689"/>
                    <a:pt x="4992" y="8764"/>
                    <a:pt x="4961" y="8595"/>
                  </a:cubicBezTo>
                  <a:cubicBezTo>
                    <a:pt x="4992" y="8575"/>
                    <a:pt x="5054" y="8538"/>
                    <a:pt x="5085" y="8481"/>
                  </a:cubicBezTo>
                  <a:cubicBezTo>
                    <a:pt x="4929" y="8501"/>
                    <a:pt x="4845" y="8331"/>
                    <a:pt x="4741" y="8275"/>
                  </a:cubicBezTo>
                  <a:cubicBezTo>
                    <a:pt x="4658" y="8219"/>
                    <a:pt x="4575" y="8257"/>
                    <a:pt x="4554" y="8087"/>
                  </a:cubicBezTo>
                  <a:cubicBezTo>
                    <a:pt x="4492" y="8087"/>
                    <a:pt x="4409" y="8068"/>
                    <a:pt x="4356" y="8031"/>
                  </a:cubicBezTo>
                  <a:cubicBezTo>
                    <a:pt x="4262" y="7993"/>
                    <a:pt x="4168" y="8068"/>
                    <a:pt x="4085" y="8013"/>
                  </a:cubicBezTo>
                  <a:cubicBezTo>
                    <a:pt x="4002" y="7956"/>
                    <a:pt x="4054" y="7843"/>
                    <a:pt x="3919" y="7843"/>
                  </a:cubicBezTo>
                  <a:cubicBezTo>
                    <a:pt x="3888" y="7806"/>
                    <a:pt x="3783" y="7806"/>
                    <a:pt x="3741" y="7806"/>
                  </a:cubicBezTo>
                  <a:cubicBezTo>
                    <a:pt x="3721" y="7730"/>
                    <a:pt x="3731" y="7618"/>
                    <a:pt x="3669" y="7598"/>
                  </a:cubicBezTo>
                  <a:cubicBezTo>
                    <a:pt x="3627" y="7655"/>
                    <a:pt x="3523" y="7618"/>
                    <a:pt x="3492" y="7637"/>
                  </a:cubicBezTo>
                  <a:cubicBezTo>
                    <a:pt x="3481" y="7655"/>
                    <a:pt x="3492" y="7674"/>
                    <a:pt x="3440" y="7674"/>
                  </a:cubicBezTo>
                  <a:cubicBezTo>
                    <a:pt x="3409" y="7655"/>
                    <a:pt x="3398" y="7674"/>
                    <a:pt x="3367" y="7674"/>
                  </a:cubicBezTo>
                  <a:lnTo>
                    <a:pt x="3367" y="7637"/>
                  </a:lnTo>
                  <a:cubicBezTo>
                    <a:pt x="3377" y="7618"/>
                    <a:pt x="3388" y="7580"/>
                    <a:pt x="3398" y="7543"/>
                  </a:cubicBezTo>
                  <a:cubicBezTo>
                    <a:pt x="3357" y="7505"/>
                    <a:pt x="3315" y="7486"/>
                    <a:pt x="3241" y="7505"/>
                  </a:cubicBezTo>
                  <a:cubicBezTo>
                    <a:pt x="3221" y="7468"/>
                    <a:pt x="3200" y="7411"/>
                    <a:pt x="3189" y="7411"/>
                  </a:cubicBezTo>
                  <a:cubicBezTo>
                    <a:pt x="3148" y="7392"/>
                    <a:pt x="3106" y="7449"/>
                    <a:pt x="3085" y="7468"/>
                  </a:cubicBezTo>
                  <a:cubicBezTo>
                    <a:pt x="3002" y="7449"/>
                    <a:pt x="2929" y="7449"/>
                    <a:pt x="2846" y="7449"/>
                  </a:cubicBezTo>
                  <a:cubicBezTo>
                    <a:pt x="2815" y="7449"/>
                    <a:pt x="2763" y="7429"/>
                    <a:pt x="2722" y="7486"/>
                  </a:cubicBezTo>
                  <a:cubicBezTo>
                    <a:pt x="2700" y="7524"/>
                    <a:pt x="2679" y="7561"/>
                    <a:pt x="2669" y="7598"/>
                  </a:cubicBezTo>
                  <a:cubicBezTo>
                    <a:pt x="2606" y="7655"/>
                    <a:pt x="2533" y="7598"/>
                    <a:pt x="2471" y="7637"/>
                  </a:cubicBezTo>
                  <a:cubicBezTo>
                    <a:pt x="2450" y="7655"/>
                    <a:pt x="2440" y="7712"/>
                    <a:pt x="2419" y="7712"/>
                  </a:cubicBezTo>
                  <a:cubicBezTo>
                    <a:pt x="2326" y="7712"/>
                    <a:pt x="2232" y="7693"/>
                    <a:pt x="2137" y="7693"/>
                  </a:cubicBezTo>
                  <a:cubicBezTo>
                    <a:pt x="2085" y="7674"/>
                    <a:pt x="2065" y="7598"/>
                    <a:pt x="2023" y="7561"/>
                  </a:cubicBezTo>
                  <a:cubicBezTo>
                    <a:pt x="1982" y="7524"/>
                    <a:pt x="1898" y="7580"/>
                    <a:pt x="1867" y="7524"/>
                  </a:cubicBezTo>
                  <a:cubicBezTo>
                    <a:pt x="1898" y="7505"/>
                    <a:pt x="1898" y="7505"/>
                    <a:pt x="1919" y="7505"/>
                  </a:cubicBezTo>
                  <a:lnTo>
                    <a:pt x="1919" y="7486"/>
                  </a:lnTo>
                  <a:lnTo>
                    <a:pt x="1867" y="7486"/>
                  </a:lnTo>
                  <a:cubicBezTo>
                    <a:pt x="1846" y="7468"/>
                    <a:pt x="1774" y="7486"/>
                    <a:pt x="1753" y="7505"/>
                  </a:cubicBezTo>
                  <a:cubicBezTo>
                    <a:pt x="1701" y="7392"/>
                    <a:pt x="1597" y="7468"/>
                    <a:pt x="1544" y="7429"/>
                  </a:cubicBezTo>
                  <a:lnTo>
                    <a:pt x="1544" y="7486"/>
                  </a:lnTo>
                  <a:cubicBezTo>
                    <a:pt x="1523" y="7468"/>
                    <a:pt x="1502" y="7468"/>
                    <a:pt x="1492" y="7468"/>
                  </a:cubicBezTo>
                  <a:lnTo>
                    <a:pt x="1492" y="7411"/>
                  </a:lnTo>
                  <a:cubicBezTo>
                    <a:pt x="1430" y="7411"/>
                    <a:pt x="1430" y="7429"/>
                    <a:pt x="1398" y="7468"/>
                  </a:cubicBezTo>
                  <a:cubicBezTo>
                    <a:pt x="1388" y="7429"/>
                    <a:pt x="1388" y="7429"/>
                    <a:pt x="1378" y="7411"/>
                  </a:cubicBezTo>
                  <a:cubicBezTo>
                    <a:pt x="1222" y="7505"/>
                    <a:pt x="1191" y="7505"/>
                    <a:pt x="1013" y="7429"/>
                  </a:cubicBezTo>
                  <a:cubicBezTo>
                    <a:pt x="961" y="7411"/>
                    <a:pt x="898" y="7411"/>
                    <a:pt x="836" y="7411"/>
                  </a:cubicBezTo>
                  <a:cubicBezTo>
                    <a:pt x="826" y="7392"/>
                    <a:pt x="805" y="7336"/>
                    <a:pt x="795" y="7336"/>
                  </a:cubicBezTo>
                  <a:cubicBezTo>
                    <a:pt x="774" y="7317"/>
                    <a:pt x="670" y="7374"/>
                    <a:pt x="628" y="7354"/>
                  </a:cubicBezTo>
                  <a:cubicBezTo>
                    <a:pt x="618" y="7354"/>
                    <a:pt x="607" y="7299"/>
                    <a:pt x="597" y="7299"/>
                  </a:cubicBezTo>
                  <a:cubicBezTo>
                    <a:pt x="566" y="7299"/>
                    <a:pt x="535" y="7317"/>
                    <a:pt x="493" y="7317"/>
                  </a:cubicBezTo>
                  <a:cubicBezTo>
                    <a:pt x="493" y="7299"/>
                    <a:pt x="483" y="7261"/>
                    <a:pt x="471" y="7242"/>
                  </a:cubicBezTo>
                  <a:lnTo>
                    <a:pt x="378" y="7242"/>
                  </a:lnTo>
                  <a:cubicBezTo>
                    <a:pt x="347" y="7223"/>
                    <a:pt x="306" y="7199"/>
                    <a:pt x="243" y="7167"/>
                  </a:cubicBezTo>
                  <a:cubicBezTo>
                    <a:pt x="180" y="7135"/>
                    <a:pt x="10" y="7088"/>
                    <a:pt x="0" y="7050"/>
                  </a:cubicBezTo>
                  <a:cubicBezTo>
                    <a:pt x="31" y="7012"/>
                    <a:pt x="295" y="7036"/>
                    <a:pt x="357" y="7054"/>
                  </a:cubicBezTo>
                  <a:cubicBezTo>
                    <a:pt x="409" y="7110"/>
                    <a:pt x="503" y="7073"/>
                    <a:pt x="576" y="7092"/>
                  </a:cubicBezTo>
                  <a:cubicBezTo>
                    <a:pt x="680" y="7148"/>
                    <a:pt x="836" y="7167"/>
                    <a:pt x="940" y="7167"/>
                  </a:cubicBezTo>
                  <a:cubicBezTo>
                    <a:pt x="940" y="7110"/>
                    <a:pt x="930" y="7148"/>
                    <a:pt x="950" y="7092"/>
                  </a:cubicBezTo>
                  <a:cubicBezTo>
                    <a:pt x="930" y="7054"/>
                    <a:pt x="898" y="7036"/>
                    <a:pt x="888" y="6998"/>
                  </a:cubicBezTo>
                  <a:lnTo>
                    <a:pt x="898" y="6998"/>
                  </a:lnTo>
                  <a:lnTo>
                    <a:pt x="898" y="6979"/>
                  </a:lnTo>
                  <a:cubicBezTo>
                    <a:pt x="940" y="6998"/>
                    <a:pt x="950" y="7016"/>
                    <a:pt x="1002" y="7016"/>
                  </a:cubicBezTo>
                  <a:lnTo>
                    <a:pt x="1002" y="6941"/>
                  </a:lnTo>
                  <a:cubicBezTo>
                    <a:pt x="982" y="6941"/>
                    <a:pt x="961" y="6923"/>
                    <a:pt x="940" y="6923"/>
                  </a:cubicBezTo>
                  <a:lnTo>
                    <a:pt x="940" y="6847"/>
                  </a:lnTo>
                  <a:lnTo>
                    <a:pt x="961" y="6847"/>
                  </a:lnTo>
                  <a:cubicBezTo>
                    <a:pt x="971" y="6866"/>
                    <a:pt x="992" y="6904"/>
                    <a:pt x="1013" y="6885"/>
                  </a:cubicBezTo>
                  <a:lnTo>
                    <a:pt x="1013" y="6847"/>
                  </a:lnTo>
                  <a:cubicBezTo>
                    <a:pt x="1055" y="6810"/>
                    <a:pt x="1107" y="6754"/>
                    <a:pt x="1149" y="6716"/>
                  </a:cubicBezTo>
                  <a:cubicBezTo>
                    <a:pt x="1211" y="6678"/>
                    <a:pt x="1243" y="6735"/>
                    <a:pt x="1305" y="6678"/>
                  </a:cubicBezTo>
                  <a:lnTo>
                    <a:pt x="1305" y="6660"/>
                  </a:lnTo>
                  <a:cubicBezTo>
                    <a:pt x="1253" y="6660"/>
                    <a:pt x="1180" y="6641"/>
                    <a:pt x="1128" y="6660"/>
                  </a:cubicBezTo>
                  <a:lnTo>
                    <a:pt x="1128" y="6641"/>
                  </a:lnTo>
                  <a:cubicBezTo>
                    <a:pt x="1139" y="6622"/>
                    <a:pt x="1149" y="6603"/>
                    <a:pt x="1159" y="6585"/>
                  </a:cubicBezTo>
                  <a:cubicBezTo>
                    <a:pt x="1191" y="6585"/>
                    <a:pt x="1191" y="6603"/>
                    <a:pt x="1211" y="6603"/>
                  </a:cubicBezTo>
                  <a:cubicBezTo>
                    <a:pt x="1222" y="6585"/>
                    <a:pt x="1232" y="6566"/>
                    <a:pt x="1243" y="6566"/>
                  </a:cubicBezTo>
                  <a:lnTo>
                    <a:pt x="1243" y="6548"/>
                  </a:lnTo>
                  <a:cubicBezTo>
                    <a:pt x="1201" y="6528"/>
                    <a:pt x="1201" y="6528"/>
                    <a:pt x="1191" y="6472"/>
                  </a:cubicBezTo>
                  <a:lnTo>
                    <a:pt x="1222" y="6472"/>
                  </a:lnTo>
                  <a:cubicBezTo>
                    <a:pt x="1232" y="6491"/>
                    <a:pt x="1232" y="6472"/>
                    <a:pt x="1243" y="6491"/>
                  </a:cubicBezTo>
                  <a:cubicBezTo>
                    <a:pt x="1253" y="6472"/>
                    <a:pt x="1253" y="6453"/>
                    <a:pt x="1253" y="6434"/>
                  </a:cubicBezTo>
                  <a:cubicBezTo>
                    <a:pt x="1232" y="6397"/>
                    <a:pt x="1232" y="6397"/>
                    <a:pt x="1201" y="6378"/>
                  </a:cubicBezTo>
                  <a:cubicBezTo>
                    <a:pt x="1201" y="6378"/>
                    <a:pt x="1191" y="6453"/>
                    <a:pt x="1191" y="6416"/>
                  </a:cubicBezTo>
                  <a:lnTo>
                    <a:pt x="1191" y="6378"/>
                  </a:lnTo>
                  <a:lnTo>
                    <a:pt x="1180" y="6378"/>
                  </a:lnTo>
                  <a:lnTo>
                    <a:pt x="1180" y="6359"/>
                  </a:lnTo>
                  <a:cubicBezTo>
                    <a:pt x="1211" y="6359"/>
                    <a:pt x="1222" y="6340"/>
                    <a:pt x="1253" y="6322"/>
                  </a:cubicBezTo>
                  <a:lnTo>
                    <a:pt x="1253" y="6302"/>
                  </a:lnTo>
                  <a:cubicBezTo>
                    <a:pt x="1201" y="6302"/>
                    <a:pt x="1191" y="6247"/>
                    <a:pt x="1139" y="6228"/>
                  </a:cubicBezTo>
                  <a:cubicBezTo>
                    <a:pt x="1128" y="6302"/>
                    <a:pt x="1139" y="6265"/>
                    <a:pt x="1118" y="6284"/>
                  </a:cubicBezTo>
                  <a:cubicBezTo>
                    <a:pt x="1097" y="6265"/>
                    <a:pt x="1066" y="6284"/>
                    <a:pt x="1045" y="6228"/>
                  </a:cubicBezTo>
                  <a:cubicBezTo>
                    <a:pt x="1066" y="6209"/>
                    <a:pt x="1066" y="6209"/>
                    <a:pt x="1076" y="6190"/>
                  </a:cubicBezTo>
                  <a:lnTo>
                    <a:pt x="1035" y="6190"/>
                  </a:lnTo>
                  <a:cubicBezTo>
                    <a:pt x="1013" y="6247"/>
                    <a:pt x="971" y="6247"/>
                    <a:pt x="909" y="6247"/>
                  </a:cubicBezTo>
                  <a:lnTo>
                    <a:pt x="909" y="6190"/>
                  </a:lnTo>
                  <a:cubicBezTo>
                    <a:pt x="950" y="6153"/>
                    <a:pt x="961" y="6133"/>
                    <a:pt x="961" y="6040"/>
                  </a:cubicBezTo>
                  <a:cubicBezTo>
                    <a:pt x="940" y="6021"/>
                    <a:pt x="950" y="6021"/>
                    <a:pt x="940" y="6002"/>
                  </a:cubicBezTo>
                  <a:lnTo>
                    <a:pt x="961" y="6002"/>
                  </a:lnTo>
                  <a:cubicBezTo>
                    <a:pt x="992" y="5964"/>
                    <a:pt x="1035" y="6002"/>
                    <a:pt x="1055" y="5964"/>
                  </a:cubicBezTo>
                  <a:cubicBezTo>
                    <a:pt x="1066" y="5946"/>
                    <a:pt x="1076" y="5927"/>
                    <a:pt x="1087" y="5909"/>
                  </a:cubicBezTo>
                  <a:cubicBezTo>
                    <a:pt x="1076" y="5889"/>
                    <a:pt x="1076" y="5871"/>
                    <a:pt x="1066" y="5852"/>
                  </a:cubicBezTo>
                  <a:cubicBezTo>
                    <a:pt x="1118" y="5852"/>
                    <a:pt x="1107" y="5871"/>
                    <a:pt x="1139" y="5833"/>
                  </a:cubicBezTo>
                  <a:lnTo>
                    <a:pt x="1139" y="5909"/>
                  </a:lnTo>
                  <a:lnTo>
                    <a:pt x="1263" y="5909"/>
                  </a:lnTo>
                  <a:cubicBezTo>
                    <a:pt x="1284" y="5814"/>
                    <a:pt x="1326" y="5702"/>
                    <a:pt x="1388" y="5683"/>
                  </a:cubicBezTo>
                  <a:cubicBezTo>
                    <a:pt x="1419" y="5740"/>
                    <a:pt x="1534" y="5720"/>
                    <a:pt x="1586" y="5740"/>
                  </a:cubicBezTo>
                  <a:lnTo>
                    <a:pt x="1586" y="5758"/>
                  </a:lnTo>
                  <a:cubicBezTo>
                    <a:pt x="1575" y="5795"/>
                    <a:pt x="1586" y="5795"/>
                    <a:pt x="1575" y="5814"/>
                  </a:cubicBezTo>
                  <a:cubicBezTo>
                    <a:pt x="1565" y="5871"/>
                    <a:pt x="1586" y="5833"/>
                    <a:pt x="1554" y="5852"/>
                  </a:cubicBezTo>
                  <a:cubicBezTo>
                    <a:pt x="1523" y="5909"/>
                    <a:pt x="1492" y="5909"/>
                    <a:pt x="1440" y="5889"/>
                  </a:cubicBezTo>
                  <a:cubicBezTo>
                    <a:pt x="1430" y="5946"/>
                    <a:pt x="1430" y="5984"/>
                    <a:pt x="1430" y="6040"/>
                  </a:cubicBezTo>
                  <a:cubicBezTo>
                    <a:pt x="1430" y="6040"/>
                    <a:pt x="1440" y="6040"/>
                    <a:pt x="1450" y="6058"/>
                  </a:cubicBezTo>
                  <a:cubicBezTo>
                    <a:pt x="1502" y="6096"/>
                    <a:pt x="1659" y="6115"/>
                    <a:pt x="1680" y="6265"/>
                  </a:cubicBezTo>
                  <a:lnTo>
                    <a:pt x="1711" y="6265"/>
                  </a:lnTo>
                  <a:cubicBezTo>
                    <a:pt x="1711" y="6416"/>
                    <a:pt x="1753" y="6754"/>
                    <a:pt x="1784" y="6792"/>
                  </a:cubicBezTo>
                  <a:cubicBezTo>
                    <a:pt x="1836" y="6847"/>
                    <a:pt x="1919" y="6622"/>
                    <a:pt x="1982" y="6585"/>
                  </a:cubicBezTo>
                  <a:lnTo>
                    <a:pt x="1982" y="6528"/>
                  </a:lnTo>
                  <a:lnTo>
                    <a:pt x="1909" y="6528"/>
                  </a:lnTo>
                  <a:cubicBezTo>
                    <a:pt x="1898" y="6491"/>
                    <a:pt x="1888" y="6472"/>
                    <a:pt x="1878" y="6453"/>
                  </a:cubicBezTo>
                  <a:lnTo>
                    <a:pt x="1878" y="6416"/>
                  </a:lnTo>
                  <a:lnTo>
                    <a:pt x="1888" y="6416"/>
                  </a:lnTo>
                  <a:lnTo>
                    <a:pt x="1888" y="6397"/>
                  </a:lnTo>
                  <a:cubicBezTo>
                    <a:pt x="1961" y="6397"/>
                    <a:pt x="1982" y="6378"/>
                    <a:pt x="2023" y="6322"/>
                  </a:cubicBezTo>
                  <a:cubicBezTo>
                    <a:pt x="2013" y="6302"/>
                    <a:pt x="2023" y="6322"/>
                    <a:pt x="2002" y="6302"/>
                  </a:cubicBezTo>
                  <a:cubicBezTo>
                    <a:pt x="1971" y="6247"/>
                    <a:pt x="1930" y="6265"/>
                    <a:pt x="1867" y="6265"/>
                  </a:cubicBezTo>
                  <a:lnTo>
                    <a:pt x="1867" y="6209"/>
                  </a:lnTo>
                  <a:cubicBezTo>
                    <a:pt x="1846" y="6209"/>
                    <a:pt x="1836" y="6209"/>
                    <a:pt x="1815" y="6190"/>
                  </a:cubicBezTo>
                  <a:lnTo>
                    <a:pt x="1815" y="6190"/>
                  </a:lnTo>
                  <a:cubicBezTo>
                    <a:pt x="1826" y="6171"/>
                    <a:pt x="1826" y="6153"/>
                    <a:pt x="1836" y="6133"/>
                  </a:cubicBezTo>
                  <a:cubicBezTo>
                    <a:pt x="1794" y="6115"/>
                    <a:pt x="1784" y="6058"/>
                    <a:pt x="1753" y="6040"/>
                  </a:cubicBezTo>
                  <a:cubicBezTo>
                    <a:pt x="1680" y="5984"/>
                    <a:pt x="1597" y="6058"/>
                    <a:pt x="1534" y="5984"/>
                  </a:cubicBezTo>
                  <a:cubicBezTo>
                    <a:pt x="1586" y="5984"/>
                    <a:pt x="1649" y="5964"/>
                    <a:pt x="1701" y="5964"/>
                  </a:cubicBezTo>
                  <a:cubicBezTo>
                    <a:pt x="1690" y="5889"/>
                    <a:pt x="1690" y="5927"/>
                    <a:pt x="1722" y="5871"/>
                  </a:cubicBezTo>
                  <a:cubicBezTo>
                    <a:pt x="1680" y="5852"/>
                    <a:pt x="1670" y="5833"/>
                    <a:pt x="1659" y="5740"/>
                  </a:cubicBezTo>
                  <a:lnTo>
                    <a:pt x="1680" y="5740"/>
                  </a:lnTo>
                  <a:cubicBezTo>
                    <a:pt x="1722" y="5814"/>
                    <a:pt x="1982" y="5814"/>
                    <a:pt x="2023" y="5777"/>
                  </a:cubicBezTo>
                  <a:cubicBezTo>
                    <a:pt x="2054" y="5758"/>
                    <a:pt x="2085" y="5683"/>
                    <a:pt x="2117" y="5665"/>
                  </a:cubicBezTo>
                  <a:cubicBezTo>
                    <a:pt x="2149" y="5645"/>
                    <a:pt x="2170" y="5665"/>
                    <a:pt x="2190" y="5645"/>
                  </a:cubicBezTo>
                  <a:cubicBezTo>
                    <a:pt x="2159" y="5626"/>
                    <a:pt x="2159" y="5608"/>
                    <a:pt x="2117" y="5608"/>
                  </a:cubicBezTo>
                  <a:cubicBezTo>
                    <a:pt x="2085" y="5645"/>
                    <a:pt x="1836" y="5720"/>
                    <a:pt x="1815" y="5720"/>
                  </a:cubicBezTo>
                  <a:cubicBezTo>
                    <a:pt x="1784" y="5683"/>
                    <a:pt x="1794" y="5702"/>
                    <a:pt x="1784" y="5665"/>
                  </a:cubicBezTo>
                  <a:cubicBezTo>
                    <a:pt x="1805" y="5626"/>
                    <a:pt x="1805" y="5626"/>
                    <a:pt x="1805" y="5608"/>
                  </a:cubicBezTo>
                  <a:cubicBezTo>
                    <a:pt x="1794" y="5551"/>
                    <a:pt x="1794" y="5551"/>
                    <a:pt x="1774" y="5514"/>
                  </a:cubicBezTo>
                  <a:cubicBezTo>
                    <a:pt x="1753" y="5514"/>
                    <a:pt x="1732" y="5533"/>
                    <a:pt x="1701" y="5533"/>
                  </a:cubicBezTo>
                  <a:cubicBezTo>
                    <a:pt x="1690" y="5457"/>
                    <a:pt x="1469" y="5396"/>
                    <a:pt x="1458" y="5302"/>
                  </a:cubicBezTo>
                  <a:cubicBezTo>
                    <a:pt x="1500" y="5302"/>
                    <a:pt x="1638" y="5290"/>
                    <a:pt x="1742" y="5288"/>
                  </a:cubicBezTo>
                  <a:cubicBezTo>
                    <a:pt x="1846" y="5286"/>
                    <a:pt x="1971" y="5288"/>
                    <a:pt x="2085" y="5288"/>
                  </a:cubicBezTo>
                  <a:cubicBezTo>
                    <a:pt x="2106" y="5213"/>
                    <a:pt x="2149" y="5157"/>
                    <a:pt x="2190" y="5119"/>
                  </a:cubicBezTo>
                  <a:lnTo>
                    <a:pt x="2190" y="5063"/>
                  </a:lnTo>
                  <a:cubicBezTo>
                    <a:pt x="2211" y="5063"/>
                    <a:pt x="2232" y="5044"/>
                    <a:pt x="2253" y="5044"/>
                  </a:cubicBezTo>
                  <a:cubicBezTo>
                    <a:pt x="2263" y="5101"/>
                    <a:pt x="2263" y="5138"/>
                    <a:pt x="2284" y="5176"/>
                  </a:cubicBezTo>
                  <a:cubicBezTo>
                    <a:pt x="2398" y="5326"/>
                    <a:pt x="2596" y="5213"/>
                    <a:pt x="2722" y="5195"/>
                  </a:cubicBezTo>
                  <a:cubicBezTo>
                    <a:pt x="2711" y="5251"/>
                    <a:pt x="2711" y="5251"/>
                    <a:pt x="2700" y="5288"/>
                  </a:cubicBezTo>
                  <a:lnTo>
                    <a:pt x="2732" y="5288"/>
                  </a:lnTo>
                  <a:cubicBezTo>
                    <a:pt x="2742" y="5270"/>
                    <a:pt x="2763" y="5251"/>
                    <a:pt x="2784" y="5251"/>
                  </a:cubicBezTo>
                  <a:lnTo>
                    <a:pt x="2784" y="5270"/>
                  </a:lnTo>
                  <a:cubicBezTo>
                    <a:pt x="2774" y="5270"/>
                    <a:pt x="2774" y="5270"/>
                    <a:pt x="2763" y="5288"/>
                  </a:cubicBezTo>
                  <a:lnTo>
                    <a:pt x="2826" y="5288"/>
                  </a:lnTo>
                  <a:cubicBezTo>
                    <a:pt x="2846" y="5307"/>
                    <a:pt x="2878" y="5307"/>
                    <a:pt x="2929" y="5288"/>
                  </a:cubicBezTo>
                  <a:lnTo>
                    <a:pt x="2929" y="5364"/>
                  </a:lnTo>
                  <a:lnTo>
                    <a:pt x="2950" y="5364"/>
                  </a:lnTo>
                  <a:cubicBezTo>
                    <a:pt x="2961" y="5326"/>
                    <a:pt x="3002" y="5326"/>
                    <a:pt x="3023" y="5288"/>
                  </a:cubicBezTo>
                  <a:lnTo>
                    <a:pt x="3023" y="5213"/>
                  </a:lnTo>
                  <a:lnTo>
                    <a:pt x="3085" y="5213"/>
                  </a:lnTo>
                  <a:cubicBezTo>
                    <a:pt x="3096" y="5232"/>
                    <a:pt x="3106" y="5251"/>
                    <a:pt x="3117" y="5270"/>
                  </a:cubicBezTo>
                  <a:cubicBezTo>
                    <a:pt x="3106" y="5326"/>
                    <a:pt x="3106" y="5345"/>
                    <a:pt x="3117" y="5401"/>
                  </a:cubicBezTo>
                  <a:lnTo>
                    <a:pt x="3231" y="5401"/>
                  </a:lnTo>
                  <a:cubicBezTo>
                    <a:pt x="3241" y="5364"/>
                    <a:pt x="3241" y="5364"/>
                    <a:pt x="3241" y="5307"/>
                  </a:cubicBezTo>
                  <a:lnTo>
                    <a:pt x="3241" y="5288"/>
                  </a:lnTo>
                  <a:lnTo>
                    <a:pt x="3241" y="5288"/>
                  </a:lnTo>
                  <a:cubicBezTo>
                    <a:pt x="3263" y="5326"/>
                    <a:pt x="3305" y="5326"/>
                    <a:pt x="3346" y="5307"/>
                  </a:cubicBezTo>
                  <a:cubicBezTo>
                    <a:pt x="3357" y="5270"/>
                    <a:pt x="3336" y="5232"/>
                    <a:pt x="3367" y="5213"/>
                  </a:cubicBezTo>
                  <a:cubicBezTo>
                    <a:pt x="3409" y="5176"/>
                    <a:pt x="3419" y="5232"/>
                    <a:pt x="3471" y="5251"/>
                  </a:cubicBezTo>
                  <a:lnTo>
                    <a:pt x="3471" y="5195"/>
                  </a:lnTo>
                  <a:cubicBezTo>
                    <a:pt x="3513" y="5195"/>
                    <a:pt x="3606" y="5232"/>
                    <a:pt x="3648" y="5270"/>
                  </a:cubicBezTo>
                  <a:lnTo>
                    <a:pt x="3648" y="5195"/>
                  </a:lnTo>
                  <a:lnTo>
                    <a:pt x="3689" y="5195"/>
                  </a:lnTo>
                  <a:lnTo>
                    <a:pt x="3689" y="5270"/>
                  </a:lnTo>
                  <a:lnTo>
                    <a:pt x="3710" y="5270"/>
                  </a:lnTo>
                  <a:lnTo>
                    <a:pt x="3710" y="5251"/>
                  </a:lnTo>
                  <a:cubicBezTo>
                    <a:pt x="3721" y="5213"/>
                    <a:pt x="3710" y="5176"/>
                    <a:pt x="3721" y="5119"/>
                  </a:cubicBezTo>
                  <a:lnTo>
                    <a:pt x="3731" y="5119"/>
                  </a:lnTo>
                  <a:cubicBezTo>
                    <a:pt x="3731" y="5176"/>
                    <a:pt x="3721" y="5157"/>
                    <a:pt x="3741" y="5195"/>
                  </a:cubicBezTo>
                  <a:cubicBezTo>
                    <a:pt x="3762" y="5157"/>
                    <a:pt x="3783" y="5081"/>
                    <a:pt x="3825" y="5119"/>
                  </a:cubicBezTo>
                  <a:lnTo>
                    <a:pt x="3825" y="5157"/>
                  </a:lnTo>
                  <a:cubicBezTo>
                    <a:pt x="3857" y="5176"/>
                    <a:pt x="3877" y="5119"/>
                    <a:pt x="3898" y="5119"/>
                  </a:cubicBezTo>
                  <a:lnTo>
                    <a:pt x="3898" y="5101"/>
                  </a:lnTo>
                  <a:cubicBezTo>
                    <a:pt x="3888" y="5081"/>
                    <a:pt x="3888" y="5081"/>
                    <a:pt x="3877" y="5063"/>
                  </a:cubicBezTo>
                  <a:lnTo>
                    <a:pt x="3909" y="5063"/>
                  </a:lnTo>
                  <a:cubicBezTo>
                    <a:pt x="3919" y="5081"/>
                    <a:pt x="3929" y="5081"/>
                    <a:pt x="3950" y="5101"/>
                  </a:cubicBezTo>
                  <a:lnTo>
                    <a:pt x="3950" y="5063"/>
                  </a:lnTo>
                  <a:cubicBezTo>
                    <a:pt x="3929" y="5044"/>
                    <a:pt x="3940" y="5044"/>
                    <a:pt x="3929" y="5007"/>
                  </a:cubicBezTo>
                  <a:cubicBezTo>
                    <a:pt x="3961" y="4988"/>
                    <a:pt x="4002" y="4969"/>
                    <a:pt x="4033" y="4951"/>
                  </a:cubicBezTo>
                  <a:lnTo>
                    <a:pt x="4033" y="4932"/>
                  </a:lnTo>
                  <a:cubicBezTo>
                    <a:pt x="3981" y="4932"/>
                    <a:pt x="3919" y="4932"/>
                    <a:pt x="3857" y="4912"/>
                  </a:cubicBezTo>
                  <a:cubicBezTo>
                    <a:pt x="3857" y="4951"/>
                    <a:pt x="3867" y="4988"/>
                    <a:pt x="3867" y="5026"/>
                  </a:cubicBezTo>
                  <a:lnTo>
                    <a:pt x="3857" y="5026"/>
                  </a:lnTo>
                  <a:cubicBezTo>
                    <a:pt x="3815" y="4912"/>
                    <a:pt x="3752" y="4894"/>
                    <a:pt x="3658" y="4912"/>
                  </a:cubicBezTo>
                  <a:lnTo>
                    <a:pt x="3658" y="4932"/>
                  </a:lnTo>
                  <a:lnTo>
                    <a:pt x="3669" y="4932"/>
                  </a:lnTo>
                  <a:cubicBezTo>
                    <a:pt x="3689" y="4951"/>
                    <a:pt x="3648" y="4951"/>
                    <a:pt x="3648" y="4951"/>
                  </a:cubicBezTo>
                  <a:cubicBezTo>
                    <a:pt x="3627" y="4932"/>
                    <a:pt x="3606" y="4932"/>
                    <a:pt x="3596" y="4875"/>
                  </a:cubicBezTo>
                  <a:cubicBezTo>
                    <a:pt x="3585" y="4857"/>
                    <a:pt x="3596" y="4857"/>
                    <a:pt x="3585" y="4837"/>
                  </a:cubicBezTo>
                  <a:cubicBezTo>
                    <a:pt x="3627" y="4819"/>
                    <a:pt x="3658" y="4819"/>
                    <a:pt x="3700" y="4819"/>
                  </a:cubicBezTo>
                  <a:cubicBezTo>
                    <a:pt x="3689" y="4743"/>
                    <a:pt x="3700" y="4743"/>
                    <a:pt x="3700" y="4668"/>
                  </a:cubicBezTo>
                  <a:lnTo>
                    <a:pt x="3679" y="4668"/>
                  </a:lnTo>
                  <a:cubicBezTo>
                    <a:pt x="3658" y="4743"/>
                    <a:pt x="3617" y="4782"/>
                    <a:pt x="3554" y="4800"/>
                  </a:cubicBezTo>
                  <a:cubicBezTo>
                    <a:pt x="3544" y="4782"/>
                    <a:pt x="3554" y="4782"/>
                    <a:pt x="3533" y="4782"/>
                  </a:cubicBezTo>
                  <a:lnTo>
                    <a:pt x="3533" y="4706"/>
                  </a:lnTo>
                  <a:cubicBezTo>
                    <a:pt x="3533" y="4688"/>
                    <a:pt x="3533" y="4688"/>
                    <a:pt x="3523" y="4650"/>
                  </a:cubicBezTo>
                  <a:lnTo>
                    <a:pt x="3450" y="4650"/>
                  </a:lnTo>
                  <a:cubicBezTo>
                    <a:pt x="3440" y="4631"/>
                    <a:pt x="3440" y="4613"/>
                    <a:pt x="3440" y="4593"/>
                  </a:cubicBezTo>
                  <a:lnTo>
                    <a:pt x="3450" y="4593"/>
                  </a:lnTo>
                  <a:lnTo>
                    <a:pt x="3450" y="4574"/>
                  </a:lnTo>
                  <a:cubicBezTo>
                    <a:pt x="3523" y="4574"/>
                    <a:pt x="3606" y="4574"/>
                    <a:pt x="3627" y="4481"/>
                  </a:cubicBezTo>
                  <a:lnTo>
                    <a:pt x="3565" y="4481"/>
                  </a:lnTo>
                  <a:cubicBezTo>
                    <a:pt x="3554" y="4499"/>
                    <a:pt x="3565" y="4499"/>
                    <a:pt x="3544" y="4481"/>
                  </a:cubicBezTo>
                  <a:lnTo>
                    <a:pt x="3533" y="4481"/>
                  </a:lnTo>
                  <a:lnTo>
                    <a:pt x="3533" y="4462"/>
                  </a:lnTo>
                  <a:cubicBezTo>
                    <a:pt x="3585" y="4444"/>
                    <a:pt x="3596" y="4444"/>
                    <a:pt x="3637" y="4387"/>
                  </a:cubicBezTo>
                  <a:lnTo>
                    <a:pt x="3637" y="4387"/>
                  </a:lnTo>
                  <a:lnTo>
                    <a:pt x="3606" y="4387"/>
                  </a:lnTo>
                  <a:cubicBezTo>
                    <a:pt x="3606" y="4387"/>
                    <a:pt x="3596" y="4424"/>
                    <a:pt x="3585" y="4405"/>
                  </a:cubicBezTo>
                  <a:cubicBezTo>
                    <a:pt x="3585" y="4387"/>
                    <a:pt x="3575" y="4387"/>
                    <a:pt x="3575" y="4368"/>
                  </a:cubicBezTo>
                  <a:cubicBezTo>
                    <a:pt x="3523" y="4312"/>
                    <a:pt x="3461" y="4349"/>
                    <a:pt x="3409" y="4312"/>
                  </a:cubicBezTo>
                  <a:cubicBezTo>
                    <a:pt x="3398" y="4293"/>
                    <a:pt x="3367" y="4218"/>
                    <a:pt x="3357" y="4199"/>
                  </a:cubicBezTo>
                  <a:cubicBezTo>
                    <a:pt x="3326" y="4218"/>
                    <a:pt x="3326" y="4255"/>
                    <a:pt x="3315" y="4255"/>
                  </a:cubicBezTo>
                  <a:cubicBezTo>
                    <a:pt x="3284" y="4237"/>
                    <a:pt x="3252" y="4237"/>
                    <a:pt x="3231" y="4218"/>
                  </a:cubicBezTo>
                  <a:cubicBezTo>
                    <a:pt x="3179" y="4218"/>
                    <a:pt x="3137" y="4199"/>
                    <a:pt x="3085" y="4199"/>
                  </a:cubicBezTo>
                  <a:cubicBezTo>
                    <a:pt x="3054" y="4218"/>
                    <a:pt x="3065" y="4255"/>
                    <a:pt x="3033" y="4237"/>
                  </a:cubicBezTo>
                  <a:cubicBezTo>
                    <a:pt x="3013" y="4180"/>
                    <a:pt x="3044" y="4180"/>
                    <a:pt x="2981" y="4180"/>
                  </a:cubicBezTo>
                  <a:cubicBezTo>
                    <a:pt x="2961" y="4237"/>
                    <a:pt x="2950" y="4237"/>
                    <a:pt x="2909" y="4237"/>
                  </a:cubicBezTo>
                  <a:cubicBezTo>
                    <a:pt x="2898" y="4199"/>
                    <a:pt x="2898" y="4199"/>
                    <a:pt x="2878" y="4180"/>
                  </a:cubicBezTo>
                  <a:cubicBezTo>
                    <a:pt x="2846" y="4255"/>
                    <a:pt x="2826" y="4255"/>
                    <a:pt x="2794" y="4330"/>
                  </a:cubicBezTo>
                  <a:cubicBezTo>
                    <a:pt x="2700" y="4312"/>
                    <a:pt x="2679" y="4199"/>
                    <a:pt x="2596" y="4255"/>
                  </a:cubicBezTo>
                  <a:lnTo>
                    <a:pt x="2596" y="4218"/>
                  </a:lnTo>
                  <a:cubicBezTo>
                    <a:pt x="2606" y="4199"/>
                    <a:pt x="2606" y="4199"/>
                    <a:pt x="2617" y="4180"/>
                  </a:cubicBezTo>
                  <a:lnTo>
                    <a:pt x="2544" y="4180"/>
                  </a:lnTo>
                  <a:cubicBezTo>
                    <a:pt x="2492" y="4105"/>
                    <a:pt x="2398" y="4237"/>
                    <a:pt x="2346" y="4275"/>
                  </a:cubicBezTo>
                  <a:lnTo>
                    <a:pt x="2346" y="4255"/>
                  </a:lnTo>
                  <a:cubicBezTo>
                    <a:pt x="2357" y="4237"/>
                    <a:pt x="2357" y="4237"/>
                    <a:pt x="2367" y="4218"/>
                  </a:cubicBezTo>
                  <a:lnTo>
                    <a:pt x="2253" y="4218"/>
                  </a:lnTo>
                  <a:cubicBezTo>
                    <a:pt x="2242" y="4237"/>
                    <a:pt x="2170" y="4143"/>
                    <a:pt x="2170" y="4143"/>
                  </a:cubicBezTo>
                  <a:cubicBezTo>
                    <a:pt x="2127" y="4124"/>
                    <a:pt x="2075" y="4161"/>
                    <a:pt x="2044" y="4124"/>
                  </a:cubicBezTo>
                  <a:lnTo>
                    <a:pt x="2065" y="4124"/>
                  </a:lnTo>
                  <a:cubicBezTo>
                    <a:pt x="2075" y="4105"/>
                    <a:pt x="2085" y="4105"/>
                    <a:pt x="2096" y="4086"/>
                  </a:cubicBezTo>
                  <a:cubicBezTo>
                    <a:pt x="2085" y="4068"/>
                    <a:pt x="2096" y="4086"/>
                    <a:pt x="2085" y="4049"/>
                  </a:cubicBezTo>
                  <a:cubicBezTo>
                    <a:pt x="2034" y="4049"/>
                    <a:pt x="2034" y="4011"/>
                    <a:pt x="2002" y="3992"/>
                  </a:cubicBezTo>
                  <a:cubicBezTo>
                    <a:pt x="1971" y="3974"/>
                    <a:pt x="1996" y="4033"/>
                    <a:pt x="1909" y="4030"/>
                  </a:cubicBezTo>
                  <a:cubicBezTo>
                    <a:pt x="1822" y="4027"/>
                    <a:pt x="1500" y="3995"/>
                    <a:pt x="1479" y="3976"/>
                  </a:cubicBezTo>
                  <a:lnTo>
                    <a:pt x="1680" y="3823"/>
                  </a:lnTo>
                  <a:cubicBezTo>
                    <a:pt x="1683" y="3817"/>
                    <a:pt x="1687" y="3811"/>
                    <a:pt x="1690" y="3805"/>
                  </a:cubicBezTo>
                  <a:cubicBezTo>
                    <a:pt x="1732" y="3805"/>
                    <a:pt x="1805" y="3748"/>
                    <a:pt x="1826" y="3767"/>
                  </a:cubicBezTo>
                  <a:lnTo>
                    <a:pt x="1826" y="3805"/>
                  </a:lnTo>
                  <a:cubicBezTo>
                    <a:pt x="1857" y="3823"/>
                    <a:pt x="1909" y="3860"/>
                    <a:pt x="1940" y="3880"/>
                  </a:cubicBezTo>
                  <a:cubicBezTo>
                    <a:pt x="1940" y="3860"/>
                    <a:pt x="1940" y="3842"/>
                    <a:pt x="1950" y="3842"/>
                  </a:cubicBezTo>
                  <a:cubicBezTo>
                    <a:pt x="1971" y="3823"/>
                    <a:pt x="1950" y="3860"/>
                    <a:pt x="1961" y="3880"/>
                  </a:cubicBezTo>
                  <a:cubicBezTo>
                    <a:pt x="2002" y="3880"/>
                    <a:pt x="2075" y="3767"/>
                    <a:pt x="2117" y="3748"/>
                  </a:cubicBezTo>
                  <a:cubicBezTo>
                    <a:pt x="2137" y="3730"/>
                    <a:pt x="2180" y="3805"/>
                    <a:pt x="2201" y="3823"/>
                  </a:cubicBezTo>
                  <a:cubicBezTo>
                    <a:pt x="2242" y="3842"/>
                    <a:pt x="2336" y="3805"/>
                    <a:pt x="2378" y="3786"/>
                  </a:cubicBezTo>
                  <a:cubicBezTo>
                    <a:pt x="2430" y="3786"/>
                    <a:pt x="2492" y="3786"/>
                    <a:pt x="2544" y="3805"/>
                  </a:cubicBezTo>
                  <a:lnTo>
                    <a:pt x="2544" y="3730"/>
                  </a:lnTo>
                  <a:lnTo>
                    <a:pt x="2658" y="3730"/>
                  </a:lnTo>
                  <a:cubicBezTo>
                    <a:pt x="2669" y="3711"/>
                    <a:pt x="2669" y="3691"/>
                    <a:pt x="2689" y="3673"/>
                  </a:cubicBezTo>
                  <a:lnTo>
                    <a:pt x="2689" y="3598"/>
                  </a:lnTo>
                  <a:lnTo>
                    <a:pt x="2658" y="3598"/>
                  </a:lnTo>
                  <a:lnTo>
                    <a:pt x="2658" y="3561"/>
                  </a:lnTo>
                  <a:cubicBezTo>
                    <a:pt x="2648" y="3542"/>
                    <a:pt x="2648" y="3542"/>
                    <a:pt x="2648" y="3504"/>
                  </a:cubicBezTo>
                  <a:cubicBezTo>
                    <a:pt x="2471" y="3542"/>
                    <a:pt x="2211" y="3579"/>
                    <a:pt x="2044" y="3504"/>
                  </a:cubicBezTo>
                  <a:cubicBezTo>
                    <a:pt x="1940" y="3467"/>
                    <a:pt x="1534" y="3561"/>
                    <a:pt x="1482" y="3485"/>
                  </a:cubicBezTo>
                  <a:cubicBezTo>
                    <a:pt x="1545" y="3467"/>
                    <a:pt x="1846" y="3429"/>
                    <a:pt x="1898" y="3410"/>
                  </a:cubicBezTo>
                  <a:cubicBezTo>
                    <a:pt x="1971" y="3372"/>
                    <a:pt x="2085" y="3410"/>
                    <a:pt x="2149" y="3429"/>
                  </a:cubicBezTo>
                  <a:cubicBezTo>
                    <a:pt x="2149" y="3392"/>
                    <a:pt x="2159" y="3354"/>
                    <a:pt x="2159" y="3316"/>
                  </a:cubicBezTo>
                  <a:cubicBezTo>
                    <a:pt x="2170" y="3298"/>
                    <a:pt x="2170" y="3298"/>
                    <a:pt x="2201" y="3298"/>
                  </a:cubicBezTo>
                  <a:cubicBezTo>
                    <a:pt x="2211" y="3335"/>
                    <a:pt x="2201" y="3335"/>
                    <a:pt x="2232" y="3354"/>
                  </a:cubicBezTo>
                  <a:cubicBezTo>
                    <a:pt x="2242" y="3316"/>
                    <a:pt x="2253" y="3298"/>
                    <a:pt x="2263" y="3278"/>
                  </a:cubicBezTo>
                  <a:lnTo>
                    <a:pt x="2263" y="3316"/>
                  </a:lnTo>
                  <a:cubicBezTo>
                    <a:pt x="2253" y="3335"/>
                    <a:pt x="2253" y="3335"/>
                    <a:pt x="2242" y="3354"/>
                  </a:cubicBezTo>
                  <a:cubicBezTo>
                    <a:pt x="2336" y="3354"/>
                    <a:pt x="2430" y="3410"/>
                    <a:pt x="2502" y="3298"/>
                  </a:cubicBezTo>
                  <a:cubicBezTo>
                    <a:pt x="2513" y="3278"/>
                    <a:pt x="2513" y="3278"/>
                    <a:pt x="2513" y="3241"/>
                  </a:cubicBezTo>
                  <a:cubicBezTo>
                    <a:pt x="2509" y="3235"/>
                    <a:pt x="2506" y="3229"/>
                    <a:pt x="2502" y="3223"/>
                  </a:cubicBezTo>
                  <a:cubicBezTo>
                    <a:pt x="2440" y="3203"/>
                    <a:pt x="2180" y="3278"/>
                    <a:pt x="2137" y="3241"/>
                  </a:cubicBezTo>
                  <a:cubicBezTo>
                    <a:pt x="2127" y="3223"/>
                    <a:pt x="2127" y="3223"/>
                    <a:pt x="2127" y="3185"/>
                  </a:cubicBezTo>
                  <a:cubicBezTo>
                    <a:pt x="2130" y="3179"/>
                    <a:pt x="2134" y="3172"/>
                    <a:pt x="2137" y="3166"/>
                  </a:cubicBezTo>
                  <a:cubicBezTo>
                    <a:pt x="2190" y="3166"/>
                    <a:pt x="2274" y="3185"/>
                    <a:pt x="2294" y="3128"/>
                  </a:cubicBezTo>
                  <a:cubicBezTo>
                    <a:pt x="2274" y="3128"/>
                    <a:pt x="2274" y="3128"/>
                    <a:pt x="2263" y="3109"/>
                  </a:cubicBezTo>
                  <a:cubicBezTo>
                    <a:pt x="2284" y="3109"/>
                    <a:pt x="2284" y="3109"/>
                    <a:pt x="2294" y="3091"/>
                  </a:cubicBezTo>
                  <a:cubicBezTo>
                    <a:pt x="2284" y="3072"/>
                    <a:pt x="2294" y="2997"/>
                    <a:pt x="2284" y="2997"/>
                  </a:cubicBezTo>
                  <a:cubicBezTo>
                    <a:pt x="2263" y="2940"/>
                    <a:pt x="2232" y="2922"/>
                    <a:pt x="2232" y="2903"/>
                  </a:cubicBezTo>
                  <a:cubicBezTo>
                    <a:pt x="2232" y="2884"/>
                    <a:pt x="2253" y="2884"/>
                    <a:pt x="2253" y="2865"/>
                  </a:cubicBezTo>
                  <a:cubicBezTo>
                    <a:pt x="2242" y="2847"/>
                    <a:pt x="2242" y="2828"/>
                    <a:pt x="2242" y="2790"/>
                  </a:cubicBezTo>
                  <a:cubicBezTo>
                    <a:pt x="2263" y="2771"/>
                    <a:pt x="2274" y="2753"/>
                    <a:pt x="2294" y="2715"/>
                  </a:cubicBezTo>
                  <a:lnTo>
                    <a:pt x="2294" y="2771"/>
                  </a:lnTo>
                  <a:cubicBezTo>
                    <a:pt x="2367" y="2771"/>
                    <a:pt x="2419" y="2753"/>
                    <a:pt x="2471" y="2809"/>
                  </a:cubicBezTo>
                  <a:cubicBezTo>
                    <a:pt x="2471" y="2828"/>
                    <a:pt x="2471" y="2847"/>
                    <a:pt x="2482" y="2903"/>
                  </a:cubicBezTo>
                  <a:cubicBezTo>
                    <a:pt x="2523" y="2884"/>
                    <a:pt x="2575" y="2884"/>
                    <a:pt x="2627" y="2884"/>
                  </a:cubicBezTo>
                  <a:cubicBezTo>
                    <a:pt x="2648" y="2828"/>
                    <a:pt x="2658" y="2790"/>
                    <a:pt x="2679" y="2715"/>
                  </a:cubicBezTo>
                  <a:cubicBezTo>
                    <a:pt x="2606" y="2715"/>
                    <a:pt x="2575" y="2696"/>
                    <a:pt x="2523" y="2659"/>
                  </a:cubicBezTo>
                  <a:lnTo>
                    <a:pt x="2523" y="2602"/>
                  </a:lnTo>
                  <a:cubicBezTo>
                    <a:pt x="2565" y="2602"/>
                    <a:pt x="2575" y="2602"/>
                    <a:pt x="2596" y="2584"/>
                  </a:cubicBezTo>
                  <a:lnTo>
                    <a:pt x="2596" y="2565"/>
                  </a:lnTo>
                  <a:cubicBezTo>
                    <a:pt x="2554" y="2509"/>
                    <a:pt x="2523" y="2471"/>
                    <a:pt x="2461" y="2452"/>
                  </a:cubicBezTo>
                  <a:cubicBezTo>
                    <a:pt x="2450" y="2471"/>
                    <a:pt x="2440" y="2509"/>
                    <a:pt x="2440" y="2527"/>
                  </a:cubicBezTo>
                  <a:lnTo>
                    <a:pt x="2440" y="2509"/>
                  </a:lnTo>
                  <a:cubicBezTo>
                    <a:pt x="2409" y="2452"/>
                    <a:pt x="2367" y="2377"/>
                    <a:pt x="2315" y="2358"/>
                  </a:cubicBezTo>
                  <a:cubicBezTo>
                    <a:pt x="2305" y="2377"/>
                    <a:pt x="2274" y="2377"/>
                    <a:pt x="2242" y="2377"/>
                  </a:cubicBezTo>
                  <a:lnTo>
                    <a:pt x="2242" y="2321"/>
                  </a:lnTo>
                  <a:cubicBezTo>
                    <a:pt x="2211" y="2321"/>
                    <a:pt x="2222" y="2340"/>
                    <a:pt x="2222" y="2283"/>
                  </a:cubicBezTo>
                  <a:cubicBezTo>
                    <a:pt x="2170" y="2283"/>
                    <a:pt x="2085" y="2302"/>
                    <a:pt x="2044" y="2246"/>
                  </a:cubicBezTo>
                  <a:cubicBezTo>
                    <a:pt x="2044" y="2226"/>
                    <a:pt x="2044" y="2226"/>
                    <a:pt x="2034" y="2189"/>
                  </a:cubicBezTo>
                  <a:cubicBezTo>
                    <a:pt x="2037" y="2183"/>
                    <a:pt x="2041" y="2177"/>
                    <a:pt x="2044" y="2171"/>
                  </a:cubicBezTo>
                  <a:cubicBezTo>
                    <a:pt x="2096" y="2171"/>
                    <a:pt x="2201" y="2189"/>
                    <a:pt x="2242" y="2171"/>
                  </a:cubicBezTo>
                  <a:cubicBezTo>
                    <a:pt x="2263" y="2171"/>
                    <a:pt x="2284" y="2133"/>
                    <a:pt x="2305" y="2133"/>
                  </a:cubicBezTo>
                  <a:cubicBezTo>
                    <a:pt x="2346" y="2151"/>
                    <a:pt x="2388" y="2226"/>
                    <a:pt x="2450" y="2171"/>
                  </a:cubicBezTo>
                  <a:cubicBezTo>
                    <a:pt x="2471" y="2151"/>
                    <a:pt x="2492" y="2095"/>
                    <a:pt x="2523" y="2077"/>
                  </a:cubicBezTo>
                  <a:cubicBezTo>
                    <a:pt x="2596" y="2020"/>
                    <a:pt x="2689" y="2077"/>
                    <a:pt x="2774" y="2020"/>
                  </a:cubicBezTo>
                  <a:cubicBezTo>
                    <a:pt x="2794" y="2133"/>
                    <a:pt x="2867" y="2133"/>
                    <a:pt x="2961" y="2133"/>
                  </a:cubicBezTo>
                  <a:cubicBezTo>
                    <a:pt x="3013" y="1982"/>
                    <a:pt x="3117" y="2039"/>
                    <a:pt x="3274" y="2057"/>
                  </a:cubicBezTo>
                  <a:lnTo>
                    <a:pt x="3274" y="2039"/>
                  </a:lnTo>
                  <a:cubicBezTo>
                    <a:pt x="3263" y="2002"/>
                    <a:pt x="3252" y="2020"/>
                    <a:pt x="3263" y="2002"/>
                  </a:cubicBezTo>
                  <a:cubicBezTo>
                    <a:pt x="3294" y="1964"/>
                    <a:pt x="3357" y="1982"/>
                    <a:pt x="3377" y="1964"/>
                  </a:cubicBezTo>
                  <a:cubicBezTo>
                    <a:pt x="3367" y="1945"/>
                    <a:pt x="3367" y="1926"/>
                    <a:pt x="3357" y="1907"/>
                  </a:cubicBezTo>
                  <a:lnTo>
                    <a:pt x="3419" y="1907"/>
                  </a:lnTo>
                  <a:cubicBezTo>
                    <a:pt x="3429" y="1926"/>
                    <a:pt x="3429" y="1926"/>
                    <a:pt x="3461" y="1926"/>
                  </a:cubicBezTo>
                  <a:cubicBezTo>
                    <a:pt x="3471" y="1907"/>
                    <a:pt x="3471" y="1888"/>
                    <a:pt x="3492" y="1870"/>
                  </a:cubicBezTo>
                  <a:lnTo>
                    <a:pt x="3492" y="1851"/>
                  </a:lnTo>
                  <a:cubicBezTo>
                    <a:pt x="3429" y="1851"/>
                    <a:pt x="3419" y="1851"/>
                    <a:pt x="3419" y="1738"/>
                  </a:cubicBezTo>
                  <a:cubicBezTo>
                    <a:pt x="3429" y="1719"/>
                    <a:pt x="3429" y="1701"/>
                    <a:pt x="3429" y="1663"/>
                  </a:cubicBezTo>
                  <a:cubicBezTo>
                    <a:pt x="3377" y="1607"/>
                    <a:pt x="3357" y="1589"/>
                    <a:pt x="3274" y="1589"/>
                  </a:cubicBezTo>
                  <a:lnTo>
                    <a:pt x="3274" y="1513"/>
                  </a:lnTo>
                  <a:cubicBezTo>
                    <a:pt x="3263" y="1494"/>
                    <a:pt x="3252" y="1494"/>
                    <a:pt x="3241" y="1475"/>
                  </a:cubicBezTo>
                  <a:cubicBezTo>
                    <a:pt x="3221" y="1494"/>
                    <a:pt x="3221" y="1494"/>
                    <a:pt x="3210" y="1513"/>
                  </a:cubicBezTo>
                  <a:cubicBezTo>
                    <a:pt x="3200" y="1475"/>
                    <a:pt x="3200" y="1475"/>
                    <a:pt x="3200" y="1438"/>
                  </a:cubicBezTo>
                  <a:cubicBezTo>
                    <a:pt x="3189" y="1438"/>
                    <a:pt x="3085" y="1494"/>
                    <a:pt x="3085" y="1494"/>
                  </a:cubicBezTo>
                  <a:cubicBezTo>
                    <a:pt x="3065" y="1494"/>
                    <a:pt x="3013" y="1381"/>
                    <a:pt x="2971" y="1419"/>
                  </a:cubicBezTo>
                  <a:cubicBezTo>
                    <a:pt x="2950" y="1438"/>
                    <a:pt x="2961" y="1457"/>
                    <a:pt x="2940" y="1475"/>
                  </a:cubicBezTo>
                  <a:cubicBezTo>
                    <a:pt x="2929" y="1419"/>
                    <a:pt x="2919" y="1438"/>
                    <a:pt x="2909" y="1400"/>
                  </a:cubicBezTo>
                  <a:cubicBezTo>
                    <a:pt x="2878" y="1419"/>
                    <a:pt x="2846" y="1419"/>
                    <a:pt x="2815" y="1438"/>
                  </a:cubicBezTo>
                  <a:lnTo>
                    <a:pt x="2815" y="1381"/>
                  </a:lnTo>
                  <a:cubicBezTo>
                    <a:pt x="2784" y="1344"/>
                    <a:pt x="2763" y="1344"/>
                    <a:pt x="2742" y="1288"/>
                  </a:cubicBezTo>
                  <a:cubicBezTo>
                    <a:pt x="2878" y="1269"/>
                    <a:pt x="2929" y="1081"/>
                    <a:pt x="3013" y="1062"/>
                  </a:cubicBezTo>
                  <a:cubicBezTo>
                    <a:pt x="3054" y="1044"/>
                    <a:pt x="3085" y="1099"/>
                    <a:pt x="3106" y="1119"/>
                  </a:cubicBezTo>
                  <a:cubicBezTo>
                    <a:pt x="3158" y="1137"/>
                    <a:pt x="3189" y="1005"/>
                    <a:pt x="3241" y="1062"/>
                  </a:cubicBezTo>
                  <a:lnTo>
                    <a:pt x="3241" y="1119"/>
                  </a:lnTo>
                  <a:cubicBezTo>
                    <a:pt x="3315" y="1174"/>
                    <a:pt x="3450" y="1119"/>
                    <a:pt x="3513" y="1119"/>
                  </a:cubicBezTo>
                  <a:lnTo>
                    <a:pt x="3513" y="1044"/>
                  </a:lnTo>
                  <a:cubicBezTo>
                    <a:pt x="3554" y="1044"/>
                    <a:pt x="3627" y="1005"/>
                    <a:pt x="3658" y="968"/>
                  </a:cubicBezTo>
                  <a:cubicBezTo>
                    <a:pt x="3669" y="930"/>
                    <a:pt x="3669" y="912"/>
                    <a:pt x="3700" y="875"/>
                  </a:cubicBezTo>
                  <a:cubicBezTo>
                    <a:pt x="3752" y="818"/>
                    <a:pt x="3867" y="893"/>
                    <a:pt x="3929" y="836"/>
                  </a:cubicBezTo>
                  <a:cubicBezTo>
                    <a:pt x="3929" y="818"/>
                    <a:pt x="3929" y="799"/>
                    <a:pt x="3940" y="781"/>
                  </a:cubicBezTo>
                  <a:lnTo>
                    <a:pt x="3971" y="781"/>
                  </a:lnTo>
                  <a:cubicBezTo>
                    <a:pt x="3971" y="799"/>
                    <a:pt x="4002" y="836"/>
                    <a:pt x="4002" y="836"/>
                  </a:cubicBezTo>
                  <a:cubicBezTo>
                    <a:pt x="4033" y="855"/>
                    <a:pt x="4033" y="781"/>
                    <a:pt x="4065" y="799"/>
                  </a:cubicBezTo>
                  <a:cubicBezTo>
                    <a:pt x="4065" y="799"/>
                    <a:pt x="4075" y="855"/>
                    <a:pt x="4127" y="836"/>
                  </a:cubicBezTo>
                  <a:cubicBezTo>
                    <a:pt x="4314" y="781"/>
                    <a:pt x="4565" y="761"/>
                    <a:pt x="4772" y="724"/>
                  </a:cubicBezTo>
                  <a:cubicBezTo>
                    <a:pt x="4783" y="743"/>
                    <a:pt x="4783" y="761"/>
                    <a:pt x="4783" y="781"/>
                  </a:cubicBezTo>
                  <a:cubicBezTo>
                    <a:pt x="4824" y="724"/>
                    <a:pt x="4856" y="724"/>
                    <a:pt x="4908" y="781"/>
                  </a:cubicBezTo>
                  <a:lnTo>
                    <a:pt x="4908" y="724"/>
                  </a:lnTo>
                  <a:cubicBezTo>
                    <a:pt x="4940" y="724"/>
                    <a:pt x="4961" y="761"/>
                    <a:pt x="4992" y="781"/>
                  </a:cubicBezTo>
                  <a:cubicBezTo>
                    <a:pt x="5033" y="799"/>
                    <a:pt x="5075" y="743"/>
                    <a:pt x="5096" y="743"/>
                  </a:cubicBezTo>
                  <a:cubicBezTo>
                    <a:pt x="5127" y="724"/>
                    <a:pt x="5127" y="761"/>
                    <a:pt x="5158" y="781"/>
                  </a:cubicBezTo>
                  <a:cubicBezTo>
                    <a:pt x="5168" y="724"/>
                    <a:pt x="5168" y="724"/>
                    <a:pt x="5200" y="706"/>
                  </a:cubicBezTo>
                  <a:cubicBezTo>
                    <a:pt x="5231" y="761"/>
                    <a:pt x="5262" y="724"/>
                    <a:pt x="5283" y="686"/>
                  </a:cubicBezTo>
                  <a:lnTo>
                    <a:pt x="5283" y="743"/>
                  </a:lnTo>
                  <a:cubicBezTo>
                    <a:pt x="5356" y="724"/>
                    <a:pt x="5428" y="706"/>
                    <a:pt x="5492" y="706"/>
                  </a:cubicBezTo>
                  <a:cubicBezTo>
                    <a:pt x="5523" y="799"/>
                    <a:pt x="5596" y="781"/>
                    <a:pt x="5679" y="781"/>
                  </a:cubicBezTo>
                  <a:cubicBezTo>
                    <a:pt x="5710" y="724"/>
                    <a:pt x="5783" y="781"/>
                    <a:pt x="5824" y="761"/>
                  </a:cubicBezTo>
                  <a:cubicBezTo>
                    <a:pt x="5897" y="724"/>
                    <a:pt x="6032" y="724"/>
                    <a:pt x="6148" y="686"/>
                  </a:cubicBezTo>
                  <a:cubicBezTo>
                    <a:pt x="6200" y="649"/>
                    <a:pt x="6293" y="630"/>
                    <a:pt x="6345" y="611"/>
                  </a:cubicBezTo>
                  <a:cubicBezTo>
                    <a:pt x="6418" y="574"/>
                    <a:pt x="6459" y="686"/>
                    <a:pt x="6522" y="649"/>
                  </a:cubicBezTo>
                  <a:cubicBezTo>
                    <a:pt x="6543" y="630"/>
                    <a:pt x="6563" y="574"/>
                    <a:pt x="6574" y="555"/>
                  </a:cubicBezTo>
                  <a:cubicBezTo>
                    <a:pt x="6606" y="555"/>
                    <a:pt x="6637" y="574"/>
                    <a:pt x="6668" y="574"/>
                  </a:cubicBezTo>
                  <a:cubicBezTo>
                    <a:pt x="6689" y="574"/>
                    <a:pt x="6720" y="498"/>
                    <a:pt x="6741" y="498"/>
                  </a:cubicBezTo>
                  <a:cubicBezTo>
                    <a:pt x="6783" y="498"/>
                    <a:pt x="6772" y="555"/>
                    <a:pt x="6814" y="555"/>
                  </a:cubicBezTo>
                  <a:cubicBezTo>
                    <a:pt x="6907" y="537"/>
                    <a:pt x="7001" y="537"/>
                    <a:pt x="7105" y="574"/>
                  </a:cubicBezTo>
                  <a:lnTo>
                    <a:pt x="7251" y="574"/>
                  </a:lnTo>
                  <a:cubicBezTo>
                    <a:pt x="7262" y="592"/>
                    <a:pt x="7262" y="611"/>
                    <a:pt x="7262" y="630"/>
                  </a:cubicBezTo>
                  <a:cubicBezTo>
                    <a:pt x="7283" y="649"/>
                    <a:pt x="7397" y="592"/>
                    <a:pt x="7459" y="592"/>
                  </a:cubicBezTo>
                  <a:cubicBezTo>
                    <a:pt x="7459" y="574"/>
                    <a:pt x="7459" y="537"/>
                    <a:pt x="7470" y="517"/>
                  </a:cubicBezTo>
                  <a:cubicBezTo>
                    <a:pt x="7439" y="517"/>
                    <a:pt x="7407" y="517"/>
                    <a:pt x="7387" y="498"/>
                  </a:cubicBezTo>
                  <a:cubicBezTo>
                    <a:pt x="7407" y="480"/>
                    <a:pt x="7407" y="442"/>
                    <a:pt x="7428" y="405"/>
                  </a:cubicBezTo>
                  <a:cubicBezTo>
                    <a:pt x="7449" y="386"/>
                    <a:pt x="7491" y="386"/>
                    <a:pt x="7501" y="348"/>
                  </a:cubicBezTo>
                  <a:cubicBezTo>
                    <a:pt x="7491" y="330"/>
                    <a:pt x="7491" y="330"/>
                    <a:pt x="7470" y="311"/>
                  </a:cubicBezTo>
                  <a:cubicBezTo>
                    <a:pt x="7449" y="330"/>
                    <a:pt x="7439" y="348"/>
                    <a:pt x="7407" y="348"/>
                  </a:cubicBezTo>
                  <a:cubicBezTo>
                    <a:pt x="7397" y="311"/>
                    <a:pt x="7407" y="330"/>
                    <a:pt x="7376" y="311"/>
                  </a:cubicBezTo>
                  <a:cubicBezTo>
                    <a:pt x="7345" y="367"/>
                    <a:pt x="7262" y="367"/>
                    <a:pt x="7210" y="367"/>
                  </a:cubicBezTo>
                  <a:lnTo>
                    <a:pt x="7210" y="311"/>
                  </a:lnTo>
                  <a:lnTo>
                    <a:pt x="7199" y="311"/>
                  </a:lnTo>
                  <a:cubicBezTo>
                    <a:pt x="7115" y="423"/>
                    <a:pt x="6648" y="423"/>
                    <a:pt x="6543" y="330"/>
                  </a:cubicBezTo>
                  <a:cubicBezTo>
                    <a:pt x="6543" y="292"/>
                    <a:pt x="6236" y="311"/>
                    <a:pt x="6225" y="273"/>
                  </a:cubicBezTo>
                  <a:cubicBezTo>
                    <a:pt x="6267" y="236"/>
                    <a:pt x="6574" y="198"/>
                    <a:pt x="6637" y="198"/>
                  </a:cubicBezTo>
                  <a:cubicBezTo>
                    <a:pt x="6668" y="236"/>
                    <a:pt x="6918" y="179"/>
                    <a:pt x="6980" y="161"/>
                  </a:cubicBezTo>
                  <a:cubicBezTo>
                    <a:pt x="7084" y="122"/>
                    <a:pt x="7288" y="156"/>
                    <a:pt x="7433" y="80"/>
                  </a:cubicBezTo>
                  <a:cubicBezTo>
                    <a:pt x="7495" y="43"/>
                    <a:pt x="7574" y="-27"/>
                    <a:pt x="7698" y="10"/>
                  </a:cubicBezTo>
                  <a:cubicBezTo>
                    <a:pt x="7751" y="29"/>
                    <a:pt x="7897" y="161"/>
                    <a:pt x="7949" y="142"/>
                  </a:cubicBezTo>
                  <a:cubicBezTo>
                    <a:pt x="7970" y="122"/>
                    <a:pt x="7990" y="67"/>
                    <a:pt x="8011" y="48"/>
                  </a:cubicBezTo>
                  <a:cubicBezTo>
                    <a:pt x="8074" y="29"/>
                    <a:pt x="8074" y="67"/>
                    <a:pt x="8136" y="29"/>
                  </a:cubicBezTo>
                  <a:cubicBezTo>
                    <a:pt x="8146" y="85"/>
                    <a:pt x="8188" y="142"/>
                    <a:pt x="8240" y="142"/>
                  </a:cubicBezTo>
                  <a:cubicBezTo>
                    <a:pt x="8240" y="122"/>
                    <a:pt x="8250" y="122"/>
                    <a:pt x="8262" y="104"/>
                  </a:cubicBezTo>
                  <a:cubicBezTo>
                    <a:pt x="8262" y="217"/>
                    <a:pt x="8283" y="161"/>
                    <a:pt x="8293" y="254"/>
                  </a:cubicBezTo>
                  <a:cubicBezTo>
                    <a:pt x="8303" y="273"/>
                    <a:pt x="8272" y="311"/>
                    <a:pt x="8262" y="330"/>
                  </a:cubicBezTo>
                  <a:cubicBezTo>
                    <a:pt x="8262" y="348"/>
                    <a:pt x="8272" y="367"/>
                    <a:pt x="8262" y="4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aseline="-2500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3" name="Google Shape;83;p36"/>
            <p:cNvGrpSpPr/>
            <p:nvPr/>
          </p:nvGrpSpPr>
          <p:grpSpPr>
            <a:xfrm rot="-5666040">
              <a:off x="10169494" y="540350"/>
              <a:ext cx="653726" cy="651941"/>
              <a:chOff x="688950" y="1173205"/>
              <a:chExt cx="3371147" cy="3361942"/>
            </a:xfrm>
          </p:grpSpPr>
          <p:sp>
            <p:nvSpPr>
              <p:cNvPr id="84" name="Google Shape;84;p36"/>
              <p:cNvSpPr/>
              <p:nvPr/>
            </p:nvSpPr>
            <p:spPr>
              <a:xfrm>
                <a:off x="1132191" y="2241069"/>
                <a:ext cx="1982589" cy="2294078"/>
              </a:xfrm>
              <a:custGeom>
                <a:rect b="b" l="l" r="r" t="t"/>
                <a:pathLst>
                  <a:path extrusionOk="0" h="2294078" w="1982588">
                    <a:moveTo>
                      <a:pt x="1061590" y="2294078"/>
                    </a:moveTo>
                    <a:cubicBezTo>
                      <a:pt x="1038860" y="2290711"/>
                      <a:pt x="1016129" y="2286922"/>
                      <a:pt x="993399" y="2283555"/>
                    </a:cubicBezTo>
                    <a:cubicBezTo>
                      <a:pt x="794719" y="2254090"/>
                      <a:pt x="607826" y="2190950"/>
                      <a:pt x="431876" y="2094135"/>
                    </a:cubicBezTo>
                    <a:cubicBezTo>
                      <a:pt x="307280" y="2025524"/>
                      <a:pt x="192366" y="1942600"/>
                      <a:pt x="89238" y="1844944"/>
                    </a:cubicBezTo>
                    <a:cubicBezTo>
                      <a:pt x="59351" y="1816742"/>
                      <a:pt x="30307" y="1787276"/>
                      <a:pt x="0" y="1757811"/>
                    </a:cubicBezTo>
                    <a:cubicBezTo>
                      <a:pt x="23572" y="1730029"/>
                      <a:pt x="45040" y="1703511"/>
                      <a:pt x="67349" y="1677834"/>
                    </a:cubicBezTo>
                    <a:cubicBezTo>
                      <a:pt x="186473" y="1539347"/>
                      <a:pt x="304334" y="1399598"/>
                      <a:pt x="424720" y="1262795"/>
                    </a:cubicBezTo>
                    <a:cubicBezTo>
                      <a:pt x="639395" y="1018655"/>
                      <a:pt x="862910" y="782933"/>
                      <a:pt x="1099053" y="559418"/>
                    </a:cubicBezTo>
                    <a:cubicBezTo>
                      <a:pt x="1307835" y="362001"/>
                      <a:pt x="1525457" y="175108"/>
                      <a:pt x="1757390" y="5472"/>
                    </a:cubicBezTo>
                    <a:cubicBezTo>
                      <a:pt x="1759495" y="3788"/>
                      <a:pt x="1761600" y="2526"/>
                      <a:pt x="1764967" y="0"/>
                    </a:cubicBezTo>
                    <a:cubicBezTo>
                      <a:pt x="1838630" y="90921"/>
                      <a:pt x="1912714" y="181842"/>
                      <a:pt x="1985535" y="271501"/>
                    </a:cubicBezTo>
                    <a:cubicBezTo>
                      <a:pt x="1959017" y="296336"/>
                      <a:pt x="1931656" y="319066"/>
                      <a:pt x="1907242" y="344743"/>
                    </a:cubicBezTo>
                    <a:cubicBezTo>
                      <a:pt x="1836105" y="419669"/>
                      <a:pt x="1786855" y="508065"/>
                      <a:pt x="1746446" y="602353"/>
                    </a:cubicBezTo>
                    <a:cubicBezTo>
                      <a:pt x="1699723" y="711375"/>
                      <a:pt x="1666048" y="824605"/>
                      <a:pt x="1639109" y="939520"/>
                    </a:cubicBezTo>
                    <a:cubicBezTo>
                      <a:pt x="1615957" y="1036755"/>
                      <a:pt x="1596594" y="1135253"/>
                      <a:pt x="1575548" y="1232909"/>
                    </a:cubicBezTo>
                    <a:cubicBezTo>
                      <a:pt x="1545662" y="1371817"/>
                      <a:pt x="1517459" y="1511145"/>
                      <a:pt x="1485468" y="1649211"/>
                    </a:cubicBezTo>
                    <a:cubicBezTo>
                      <a:pt x="1458950" y="1764125"/>
                      <a:pt x="1422749" y="1876093"/>
                      <a:pt x="1372238" y="1983010"/>
                    </a:cubicBezTo>
                    <a:cubicBezTo>
                      <a:pt x="1332670" y="2066354"/>
                      <a:pt x="1283421" y="2143385"/>
                      <a:pt x="1214809" y="2206524"/>
                    </a:cubicBezTo>
                    <a:cubicBezTo>
                      <a:pt x="1179451" y="2238936"/>
                      <a:pt x="1139883" y="2265876"/>
                      <a:pt x="1096527" y="2286501"/>
                    </a:cubicBezTo>
                    <a:cubicBezTo>
                      <a:pt x="1091055" y="2289027"/>
                      <a:pt x="1086004" y="2291973"/>
                      <a:pt x="1080532" y="2294920"/>
                    </a:cubicBezTo>
                    <a:cubicBezTo>
                      <a:pt x="1074218" y="2294078"/>
                      <a:pt x="1067904" y="2294078"/>
                      <a:pt x="1061590" y="229407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36"/>
              <p:cNvSpPr/>
              <p:nvPr/>
            </p:nvSpPr>
            <p:spPr>
              <a:xfrm>
                <a:off x="688950" y="1934631"/>
                <a:ext cx="2125706" cy="2012054"/>
              </a:xfrm>
              <a:custGeom>
                <a:rect b="b" l="l" r="r" t="t"/>
                <a:pathLst>
                  <a:path extrusionOk="0" h="2012053" w="2125705">
                    <a:moveTo>
                      <a:pt x="0" y="858280"/>
                    </a:moveTo>
                    <a:cubicBezTo>
                      <a:pt x="842" y="855754"/>
                      <a:pt x="2526" y="853229"/>
                      <a:pt x="2105" y="850703"/>
                    </a:cubicBezTo>
                    <a:cubicBezTo>
                      <a:pt x="-1263" y="826289"/>
                      <a:pt x="10944" y="806926"/>
                      <a:pt x="22309" y="787142"/>
                    </a:cubicBezTo>
                    <a:cubicBezTo>
                      <a:pt x="84607" y="680226"/>
                      <a:pt x="173424" y="601091"/>
                      <a:pt x="279499" y="540055"/>
                    </a:cubicBezTo>
                    <a:cubicBezTo>
                      <a:pt x="376734" y="483651"/>
                      <a:pt x="481546" y="445346"/>
                      <a:pt x="588884" y="413355"/>
                    </a:cubicBezTo>
                    <a:cubicBezTo>
                      <a:pt x="698326" y="380943"/>
                      <a:pt x="809452" y="357371"/>
                      <a:pt x="920999" y="333799"/>
                    </a:cubicBezTo>
                    <a:cubicBezTo>
                      <a:pt x="1076323" y="300966"/>
                      <a:pt x="1232067" y="269396"/>
                      <a:pt x="1386970" y="233196"/>
                    </a:cubicBezTo>
                    <a:cubicBezTo>
                      <a:pt x="1506936" y="205415"/>
                      <a:pt x="1623534" y="165005"/>
                      <a:pt x="1732976" y="107338"/>
                    </a:cubicBezTo>
                    <a:cubicBezTo>
                      <a:pt x="1787697" y="78714"/>
                      <a:pt x="1838630" y="44619"/>
                      <a:pt x="1884933" y="3788"/>
                    </a:cubicBezTo>
                    <a:cubicBezTo>
                      <a:pt x="1886616" y="2526"/>
                      <a:pt x="1888300" y="1263"/>
                      <a:pt x="1889563" y="0"/>
                    </a:cubicBezTo>
                    <a:cubicBezTo>
                      <a:pt x="1969119" y="79977"/>
                      <a:pt x="2047833" y="159112"/>
                      <a:pt x="2128231" y="239931"/>
                    </a:cubicBezTo>
                    <a:cubicBezTo>
                      <a:pt x="1493466" y="772410"/>
                      <a:pt x="916369" y="1361714"/>
                      <a:pt x="399464" y="2014158"/>
                    </a:cubicBezTo>
                    <a:cubicBezTo>
                      <a:pt x="367473" y="1972486"/>
                      <a:pt x="337166" y="1935023"/>
                      <a:pt x="309385" y="1895456"/>
                    </a:cubicBezTo>
                    <a:cubicBezTo>
                      <a:pt x="210045" y="1754865"/>
                      <a:pt x="133435" y="1602487"/>
                      <a:pt x="80819" y="1438745"/>
                    </a:cubicBezTo>
                    <a:cubicBezTo>
                      <a:pt x="49670" y="1342351"/>
                      <a:pt x="27361" y="1243853"/>
                      <a:pt x="14733" y="1143251"/>
                    </a:cubicBezTo>
                    <a:cubicBezTo>
                      <a:pt x="8840" y="1095264"/>
                      <a:pt x="6314" y="1047278"/>
                      <a:pt x="2526" y="998871"/>
                    </a:cubicBezTo>
                    <a:cubicBezTo>
                      <a:pt x="2105" y="994241"/>
                      <a:pt x="1263" y="989611"/>
                      <a:pt x="421" y="984559"/>
                    </a:cubicBezTo>
                    <a:cubicBezTo>
                      <a:pt x="0" y="942887"/>
                      <a:pt x="0" y="900373"/>
                      <a:pt x="0" y="8582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36"/>
              <p:cNvSpPr/>
              <p:nvPr/>
            </p:nvSpPr>
            <p:spPr>
              <a:xfrm>
                <a:off x="2341949" y="2603904"/>
                <a:ext cx="1309098" cy="1927867"/>
              </a:xfrm>
              <a:custGeom>
                <a:rect b="b" l="l" r="r" t="t"/>
                <a:pathLst>
                  <a:path extrusionOk="0" h="1927867" w="1309097">
                    <a:moveTo>
                      <a:pt x="0" y="1928717"/>
                    </a:moveTo>
                    <a:cubicBezTo>
                      <a:pt x="23151" y="1907250"/>
                      <a:pt x="46723" y="1887045"/>
                      <a:pt x="68191" y="1864736"/>
                    </a:cubicBezTo>
                    <a:cubicBezTo>
                      <a:pt x="131752" y="1798649"/>
                      <a:pt x="177212" y="1721198"/>
                      <a:pt x="215938" y="1639116"/>
                    </a:cubicBezTo>
                    <a:cubicBezTo>
                      <a:pt x="269396" y="1525886"/>
                      <a:pt x="308543" y="1407183"/>
                      <a:pt x="339271" y="1286376"/>
                    </a:cubicBezTo>
                    <a:cubicBezTo>
                      <a:pt x="369999" y="1164726"/>
                      <a:pt x="396939" y="1041814"/>
                      <a:pt x="424299" y="919323"/>
                    </a:cubicBezTo>
                    <a:cubicBezTo>
                      <a:pt x="456711" y="774102"/>
                      <a:pt x="486597" y="628038"/>
                      <a:pt x="519851" y="483238"/>
                    </a:cubicBezTo>
                    <a:cubicBezTo>
                      <a:pt x="543002" y="382635"/>
                      <a:pt x="572888" y="283295"/>
                      <a:pt x="617086" y="189427"/>
                    </a:cubicBezTo>
                    <a:cubicBezTo>
                      <a:pt x="644447" y="131339"/>
                      <a:pt x="676858" y="76618"/>
                      <a:pt x="729054" y="37050"/>
                    </a:cubicBezTo>
                    <a:cubicBezTo>
                      <a:pt x="745891" y="24422"/>
                      <a:pt x="765254" y="13478"/>
                      <a:pt x="785038" y="5901"/>
                    </a:cubicBezTo>
                    <a:cubicBezTo>
                      <a:pt x="814082" y="-5464"/>
                      <a:pt x="841864" y="-413"/>
                      <a:pt x="865436" y="21055"/>
                    </a:cubicBezTo>
                    <a:cubicBezTo>
                      <a:pt x="914685" y="64832"/>
                      <a:pt x="954673" y="116606"/>
                      <a:pt x="990873" y="171327"/>
                    </a:cubicBezTo>
                    <a:cubicBezTo>
                      <a:pt x="1128518" y="380109"/>
                      <a:pt x="1224912" y="606992"/>
                      <a:pt x="1279633" y="851132"/>
                    </a:cubicBezTo>
                    <a:cubicBezTo>
                      <a:pt x="1301100" y="946684"/>
                      <a:pt x="1312886" y="1043919"/>
                      <a:pt x="1309519" y="1141996"/>
                    </a:cubicBezTo>
                    <a:cubicBezTo>
                      <a:pt x="1306151" y="1237547"/>
                      <a:pt x="1289735" y="1330152"/>
                      <a:pt x="1243432" y="1415602"/>
                    </a:cubicBezTo>
                    <a:cubicBezTo>
                      <a:pt x="1240065" y="1421495"/>
                      <a:pt x="1235856" y="1427388"/>
                      <a:pt x="1230804" y="1432439"/>
                    </a:cubicBezTo>
                    <a:cubicBezTo>
                      <a:pt x="1090634" y="1573451"/>
                      <a:pt x="930259" y="1686682"/>
                      <a:pt x="750101" y="1771289"/>
                    </a:cubicBezTo>
                    <a:cubicBezTo>
                      <a:pt x="607825" y="1838217"/>
                      <a:pt x="458816" y="1884099"/>
                      <a:pt x="303492" y="1908934"/>
                    </a:cubicBezTo>
                    <a:cubicBezTo>
                      <a:pt x="205836" y="1924508"/>
                      <a:pt x="107338" y="1931664"/>
                      <a:pt x="8419" y="1929980"/>
                    </a:cubicBezTo>
                    <a:cubicBezTo>
                      <a:pt x="5472" y="1929138"/>
                      <a:pt x="2525" y="1928717"/>
                      <a:pt x="0" y="192871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36"/>
              <p:cNvSpPr/>
              <p:nvPr/>
            </p:nvSpPr>
            <p:spPr>
              <a:xfrm>
                <a:off x="698631" y="1470056"/>
                <a:ext cx="1780541" cy="1195446"/>
              </a:xfrm>
              <a:custGeom>
                <a:rect b="b" l="l" r="r" t="t"/>
                <a:pathLst>
                  <a:path extrusionOk="0" h="1195446" w="1780541">
                    <a:moveTo>
                      <a:pt x="0" y="1198680"/>
                    </a:moveTo>
                    <a:cubicBezTo>
                      <a:pt x="5893" y="1161217"/>
                      <a:pt x="10523" y="1123334"/>
                      <a:pt x="17258" y="1085871"/>
                    </a:cubicBezTo>
                    <a:cubicBezTo>
                      <a:pt x="44619" y="935177"/>
                      <a:pt x="91342" y="790377"/>
                      <a:pt x="158691" y="652732"/>
                    </a:cubicBezTo>
                    <a:cubicBezTo>
                      <a:pt x="280762" y="402698"/>
                      <a:pt x="454185" y="195179"/>
                      <a:pt x="678121" y="30174"/>
                    </a:cubicBezTo>
                    <a:cubicBezTo>
                      <a:pt x="691591" y="20071"/>
                      <a:pt x="711375" y="17125"/>
                      <a:pt x="728633" y="13757"/>
                    </a:cubicBezTo>
                    <a:cubicBezTo>
                      <a:pt x="794719" y="709"/>
                      <a:pt x="861647" y="-2659"/>
                      <a:pt x="928997" y="1971"/>
                    </a:cubicBezTo>
                    <a:cubicBezTo>
                      <a:pt x="1159667" y="18388"/>
                      <a:pt x="1372659" y="91630"/>
                      <a:pt x="1573864" y="201493"/>
                    </a:cubicBezTo>
                    <a:cubicBezTo>
                      <a:pt x="1634899" y="234747"/>
                      <a:pt x="1692988" y="272631"/>
                      <a:pt x="1741395" y="323563"/>
                    </a:cubicBezTo>
                    <a:cubicBezTo>
                      <a:pt x="1754865" y="337875"/>
                      <a:pt x="1766651" y="353870"/>
                      <a:pt x="1776332" y="371129"/>
                    </a:cubicBezTo>
                    <a:cubicBezTo>
                      <a:pt x="1780962" y="379126"/>
                      <a:pt x="1782225" y="391754"/>
                      <a:pt x="1780121" y="401015"/>
                    </a:cubicBezTo>
                    <a:cubicBezTo>
                      <a:pt x="1771281" y="445634"/>
                      <a:pt x="1740553" y="473836"/>
                      <a:pt x="1704774" y="497829"/>
                    </a:cubicBezTo>
                    <a:cubicBezTo>
                      <a:pt x="1654262" y="531925"/>
                      <a:pt x="1597436" y="552550"/>
                      <a:pt x="1539769" y="571492"/>
                    </a:cubicBezTo>
                    <a:cubicBezTo>
                      <a:pt x="1441691" y="603483"/>
                      <a:pt x="1341510" y="625792"/>
                      <a:pt x="1240907" y="647681"/>
                    </a:cubicBezTo>
                    <a:cubicBezTo>
                      <a:pt x="1063695" y="686406"/>
                      <a:pt x="886482" y="723448"/>
                      <a:pt x="710112" y="764279"/>
                    </a:cubicBezTo>
                    <a:cubicBezTo>
                      <a:pt x="588463" y="792481"/>
                      <a:pt x="469339" y="829944"/>
                      <a:pt x="354425" y="879614"/>
                    </a:cubicBezTo>
                    <a:cubicBezTo>
                      <a:pt x="265608" y="918340"/>
                      <a:pt x="181001" y="964642"/>
                      <a:pt x="110284" y="1031991"/>
                    </a:cubicBezTo>
                    <a:cubicBezTo>
                      <a:pt x="63140" y="1077873"/>
                      <a:pt x="26098" y="1130489"/>
                      <a:pt x="5893" y="1193629"/>
                    </a:cubicBezTo>
                    <a:cubicBezTo>
                      <a:pt x="5051" y="1195734"/>
                      <a:pt x="4209" y="1197418"/>
                      <a:pt x="3367" y="1199522"/>
                    </a:cubicBezTo>
                    <a:cubicBezTo>
                      <a:pt x="2105" y="1199101"/>
                      <a:pt x="1263" y="1199101"/>
                      <a:pt x="0" y="11986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36"/>
              <p:cNvSpPr/>
              <p:nvPr/>
            </p:nvSpPr>
            <p:spPr>
              <a:xfrm>
                <a:off x="3256117" y="2400093"/>
                <a:ext cx="803980" cy="1544820"/>
              </a:xfrm>
              <a:custGeom>
                <a:rect b="b" l="l" r="r" t="t"/>
                <a:pathLst>
                  <a:path extrusionOk="0" h="1544819" w="803979">
                    <a:moveTo>
                      <a:pt x="406716" y="1546170"/>
                    </a:moveTo>
                    <a:cubicBezTo>
                      <a:pt x="415555" y="1507865"/>
                      <a:pt x="426079" y="1470824"/>
                      <a:pt x="432393" y="1432940"/>
                    </a:cubicBezTo>
                    <a:cubicBezTo>
                      <a:pt x="439548" y="1389584"/>
                      <a:pt x="445862" y="1345386"/>
                      <a:pt x="447967" y="1301188"/>
                    </a:cubicBezTo>
                    <a:cubicBezTo>
                      <a:pt x="450072" y="1253202"/>
                      <a:pt x="449230" y="1204795"/>
                      <a:pt x="446284" y="1156809"/>
                    </a:cubicBezTo>
                    <a:cubicBezTo>
                      <a:pt x="439970" y="1063782"/>
                      <a:pt x="419344" y="973282"/>
                      <a:pt x="391562" y="884466"/>
                    </a:cubicBezTo>
                    <a:cubicBezTo>
                      <a:pt x="340209" y="721986"/>
                      <a:pt x="262757" y="572134"/>
                      <a:pt x="173520" y="427755"/>
                    </a:cubicBezTo>
                    <a:cubicBezTo>
                      <a:pt x="125533" y="350303"/>
                      <a:pt x="76284" y="273273"/>
                      <a:pt x="28719" y="195400"/>
                    </a:cubicBezTo>
                    <a:cubicBezTo>
                      <a:pt x="17775" y="177300"/>
                      <a:pt x="10198" y="156675"/>
                      <a:pt x="2200" y="136891"/>
                    </a:cubicBezTo>
                    <a:cubicBezTo>
                      <a:pt x="-2430" y="125105"/>
                      <a:pt x="517" y="114581"/>
                      <a:pt x="8514" y="104058"/>
                    </a:cubicBezTo>
                    <a:cubicBezTo>
                      <a:pt x="43873" y="58177"/>
                      <a:pt x="92280" y="32921"/>
                      <a:pt x="146159" y="17346"/>
                    </a:cubicBezTo>
                    <a:cubicBezTo>
                      <a:pt x="214350" y="-2438"/>
                      <a:pt x="283804" y="-3700"/>
                      <a:pt x="353679" y="5560"/>
                    </a:cubicBezTo>
                    <a:cubicBezTo>
                      <a:pt x="457228" y="19030"/>
                      <a:pt x="551095" y="56072"/>
                      <a:pt x="634861" y="118370"/>
                    </a:cubicBezTo>
                    <a:cubicBezTo>
                      <a:pt x="705157" y="170144"/>
                      <a:pt x="759036" y="235810"/>
                      <a:pt x="796499" y="314524"/>
                    </a:cubicBezTo>
                    <a:cubicBezTo>
                      <a:pt x="801550" y="324626"/>
                      <a:pt x="802392" y="337254"/>
                      <a:pt x="803234" y="349040"/>
                    </a:cubicBezTo>
                    <a:cubicBezTo>
                      <a:pt x="808285" y="426071"/>
                      <a:pt x="807864" y="503522"/>
                      <a:pt x="802392" y="580553"/>
                    </a:cubicBezTo>
                    <a:cubicBezTo>
                      <a:pt x="794394" y="689153"/>
                      <a:pt x="776294" y="796070"/>
                      <a:pt x="748091" y="901303"/>
                    </a:cubicBezTo>
                    <a:cubicBezTo>
                      <a:pt x="710629" y="1039368"/>
                      <a:pt x="655908" y="1170699"/>
                      <a:pt x="584770" y="1294453"/>
                    </a:cubicBezTo>
                    <a:cubicBezTo>
                      <a:pt x="532575" y="1383270"/>
                      <a:pt x="473644" y="1467035"/>
                      <a:pt x="406716" y="15461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36"/>
              <p:cNvSpPr/>
              <p:nvPr/>
            </p:nvSpPr>
            <p:spPr>
              <a:xfrm>
                <a:off x="2948933" y="1703539"/>
                <a:ext cx="1098632" cy="938678"/>
              </a:xfrm>
              <a:custGeom>
                <a:rect b="b" l="l" r="r" t="t"/>
                <a:pathLst>
                  <a:path extrusionOk="0" h="938677" w="1098631">
                    <a:moveTo>
                      <a:pt x="655812" y="0"/>
                    </a:moveTo>
                    <a:cubicBezTo>
                      <a:pt x="902057" y="266029"/>
                      <a:pt x="1050646" y="577518"/>
                      <a:pt x="1100316" y="939941"/>
                    </a:cubicBezTo>
                    <a:cubicBezTo>
                      <a:pt x="1088950" y="922261"/>
                      <a:pt x="1079269" y="907950"/>
                      <a:pt x="1069588" y="893217"/>
                    </a:cubicBezTo>
                    <a:cubicBezTo>
                      <a:pt x="1019918" y="820396"/>
                      <a:pt x="961408" y="755993"/>
                      <a:pt x="886061" y="708849"/>
                    </a:cubicBezTo>
                    <a:cubicBezTo>
                      <a:pt x="825868" y="670965"/>
                      <a:pt x="760203" y="648656"/>
                      <a:pt x="689065" y="641079"/>
                    </a:cubicBezTo>
                    <a:cubicBezTo>
                      <a:pt x="574993" y="629293"/>
                      <a:pt x="466813" y="654128"/>
                      <a:pt x="361580" y="695379"/>
                    </a:cubicBezTo>
                    <a:cubicBezTo>
                      <a:pt x="318224" y="712217"/>
                      <a:pt x="276131" y="733684"/>
                      <a:pt x="233196" y="752626"/>
                    </a:cubicBezTo>
                    <a:cubicBezTo>
                      <a:pt x="229408" y="754310"/>
                      <a:pt x="225619" y="756414"/>
                      <a:pt x="220568" y="758940"/>
                    </a:cubicBezTo>
                    <a:cubicBezTo>
                      <a:pt x="146905" y="666335"/>
                      <a:pt x="73242" y="574151"/>
                      <a:pt x="0" y="481967"/>
                    </a:cubicBezTo>
                    <a:cubicBezTo>
                      <a:pt x="49249" y="420090"/>
                      <a:pt x="539214" y="59772"/>
                      <a:pt x="6558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36"/>
              <p:cNvSpPr/>
              <p:nvPr/>
            </p:nvSpPr>
            <p:spPr>
              <a:xfrm>
                <a:off x="1457151" y="1173205"/>
                <a:ext cx="1304889" cy="614560"/>
              </a:xfrm>
              <a:custGeom>
                <a:rect b="b" l="l" r="r" t="t"/>
                <a:pathLst>
                  <a:path extrusionOk="0" h="614560" w="1304888">
                    <a:moveTo>
                      <a:pt x="0" y="269357"/>
                    </a:moveTo>
                    <a:cubicBezTo>
                      <a:pt x="37463" y="247469"/>
                      <a:pt x="74084" y="224738"/>
                      <a:pt x="111968" y="204113"/>
                    </a:cubicBezTo>
                    <a:cubicBezTo>
                      <a:pt x="248771" y="129187"/>
                      <a:pt x="393150" y="74466"/>
                      <a:pt x="545528" y="40370"/>
                    </a:cubicBezTo>
                    <a:cubicBezTo>
                      <a:pt x="617507" y="23954"/>
                      <a:pt x="689907" y="10905"/>
                      <a:pt x="763570" y="6696"/>
                    </a:cubicBezTo>
                    <a:cubicBezTo>
                      <a:pt x="831340" y="2907"/>
                      <a:pt x="899531" y="-1302"/>
                      <a:pt x="967301" y="382"/>
                    </a:cubicBezTo>
                    <a:cubicBezTo>
                      <a:pt x="1030441" y="1645"/>
                      <a:pt x="1093160" y="9642"/>
                      <a:pt x="1155879" y="15956"/>
                    </a:cubicBezTo>
                    <a:cubicBezTo>
                      <a:pt x="1163035" y="16798"/>
                      <a:pt x="1171453" y="21849"/>
                      <a:pt x="1176504" y="27742"/>
                    </a:cubicBezTo>
                    <a:cubicBezTo>
                      <a:pt x="1231226" y="88356"/>
                      <a:pt x="1274581" y="156126"/>
                      <a:pt x="1296470" y="236104"/>
                    </a:cubicBezTo>
                    <a:cubicBezTo>
                      <a:pt x="1333091" y="368276"/>
                      <a:pt x="1286789" y="506763"/>
                      <a:pt x="1177346" y="588844"/>
                    </a:cubicBezTo>
                    <a:cubicBezTo>
                      <a:pt x="1158825" y="602735"/>
                      <a:pt x="1139462" y="620414"/>
                      <a:pt x="1113786" y="614521"/>
                    </a:cubicBezTo>
                    <a:cubicBezTo>
                      <a:pt x="1095265" y="610733"/>
                      <a:pt x="1075902" y="604419"/>
                      <a:pt x="1059906" y="594737"/>
                    </a:cubicBezTo>
                    <a:cubicBezTo>
                      <a:pt x="1010657" y="564851"/>
                      <a:pt x="962250" y="532860"/>
                      <a:pt x="913843" y="500870"/>
                    </a:cubicBezTo>
                    <a:cubicBezTo>
                      <a:pt x="818712" y="437730"/>
                      <a:pt x="720214" y="380904"/>
                      <a:pt x="612877" y="340495"/>
                    </a:cubicBezTo>
                    <a:cubicBezTo>
                      <a:pt x="524902" y="307241"/>
                      <a:pt x="434402" y="284511"/>
                      <a:pt x="340955" y="272304"/>
                    </a:cubicBezTo>
                    <a:cubicBezTo>
                      <a:pt x="253822" y="260938"/>
                      <a:pt x="166689" y="260097"/>
                      <a:pt x="79556" y="265148"/>
                    </a:cubicBezTo>
                    <a:cubicBezTo>
                      <a:pt x="53458" y="266832"/>
                      <a:pt x="27361" y="270199"/>
                      <a:pt x="1263" y="273146"/>
                    </a:cubicBezTo>
                    <a:cubicBezTo>
                      <a:pt x="1263" y="271883"/>
                      <a:pt x="421" y="270620"/>
                      <a:pt x="0" y="2693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36"/>
              <p:cNvSpPr/>
              <p:nvPr/>
            </p:nvSpPr>
            <p:spPr>
              <a:xfrm>
                <a:off x="2629867" y="1203472"/>
                <a:ext cx="921841" cy="917631"/>
              </a:xfrm>
              <a:custGeom>
                <a:rect b="b" l="l" r="r" t="t"/>
                <a:pathLst>
                  <a:path extrusionOk="0" h="917631" w="921840">
                    <a:moveTo>
                      <a:pt x="255506" y="917631"/>
                    </a:moveTo>
                    <a:cubicBezTo>
                      <a:pt x="170477" y="838496"/>
                      <a:pt x="85870" y="759361"/>
                      <a:pt x="0" y="679384"/>
                    </a:cubicBezTo>
                    <a:cubicBezTo>
                      <a:pt x="8419" y="670544"/>
                      <a:pt x="16416" y="662547"/>
                      <a:pt x="23993" y="654549"/>
                    </a:cubicBezTo>
                    <a:cubicBezTo>
                      <a:pt x="69454" y="607405"/>
                      <a:pt x="111547" y="557314"/>
                      <a:pt x="143117" y="499646"/>
                    </a:cubicBezTo>
                    <a:cubicBezTo>
                      <a:pt x="199943" y="396518"/>
                      <a:pt x="203310" y="289180"/>
                      <a:pt x="163742" y="179738"/>
                    </a:cubicBezTo>
                    <a:cubicBezTo>
                      <a:pt x="143959" y="124596"/>
                      <a:pt x="116177" y="73242"/>
                      <a:pt x="84186" y="24414"/>
                    </a:cubicBezTo>
                    <a:cubicBezTo>
                      <a:pt x="79556" y="17258"/>
                      <a:pt x="74926" y="9681"/>
                      <a:pt x="68191" y="0"/>
                    </a:cubicBezTo>
                    <a:cubicBezTo>
                      <a:pt x="93447" y="5472"/>
                      <a:pt x="116177" y="9681"/>
                      <a:pt x="138487" y="15154"/>
                    </a:cubicBezTo>
                    <a:cubicBezTo>
                      <a:pt x="314436" y="57668"/>
                      <a:pt x="479441" y="126280"/>
                      <a:pt x="633502" y="221410"/>
                    </a:cubicBezTo>
                    <a:cubicBezTo>
                      <a:pt x="736631" y="285392"/>
                      <a:pt x="831340" y="359476"/>
                      <a:pt x="918473" y="443662"/>
                    </a:cubicBezTo>
                    <a:cubicBezTo>
                      <a:pt x="926892" y="452081"/>
                      <a:pt x="926471" y="455448"/>
                      <a:pt x="915527" y="460920"/>
                    </a:cubicBezTo>
                    <a:cubicBezTo>
                      <a:pt x="743786" y="540476"/>
                      <a:pt x="593093" y="652023"/>
                      <a:pt x="445346" y="768200"/>
                    </a:cubicBezTo>
                    <a:cubicBezTo>
                      <a:pt x="384732" y="816187"/>
                      <a:pt x="324117" y="864173"/>
                      <a:pt x="263924" y="912159"/>
                    </a:cubicBezTo>
                    <a:cubicBezTo>
                      <a:pt x="261399" y="913843"/>
                      <a:pt x="258873" y="915527"/>
                      <a:pt x="255506" y="9176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2" name="Google Shape;92;p36"/>
          <p:cNvSpPr/>
          <p:nvPr>
            <p:ph idx="2" type="pic"/>
          </p:nvPr>
        </p:nvSpPr>
        <p:spPr>
          <a:xfrm>
            <a:off x="9223796" y="2298700"/>
            <a:ext cx="2049706" cy="34110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grpSp>
        <p:nvGrpSpPr>
          <p:cNvPr id="93" name="Google Shape;93;p36"/>
          <p:cNvGrpSpPr/>
          <p:nvPr/>
        </p:nvGrpSpPr>
        <p:grpSpPr>
          <a:xfrm>
            <a:off x="0" y="1958505"/>
            <a:ext cx="8404456" cy="3883620"/>
            <a:chOff x="0" y="1992982"/>
            <a:chExt cx="3096864" cy="3380234"/>
          </a:xfrm>
        </p:grpSpPr>
        <p:sp>
          <p:nvSpPr>
            <p:cNvPr id="94" name="Google Shape;94;p36"/>
            <p:cNvSpPr/>
            <p:nvPr/>
          </p:nvSpPr>
          <p:spPr>
            <a:xfrm>
              <a:off x="0" y="1992982"/>
              <a:ext cx="3025109" cy="33802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6"/>
            <p:cNvSpPr/>
            <p:nvPr/>
          </p:nvSpPr>
          <p:spPr>
            <a:xfrm>
              <a:off x="3051145" y="1992982"/>
              <a:ext cx="45719" cy="33802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Image slide layout">
  <p:cSld name="2_Image slide layou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37"/>
          <p:cNvGrpSpPr/>
          <p:nvPr/>
        </p:nvGrpSpPr>
        <p:grpSpPr>
          <a:xfrm>
            <a:off x="542195" y="1687115"/>
            <a:ext cx="4921109" cy="2703816"/>
            <a:chOff x="-548507" y="477868"/>
            <a:chExt cx="11570449" cy="6357177"/>
          </a:xfrm>
        </p:grpSpPr>
        <p:sp>
          <p:nvSpPr>
            <p:cNvPr id="98" name="Google Shape;98;p37"/>
            <p:cNvSpPr/>
            <p:nvPr/>
          </p:nvSpPr>
          <p:spPr>
            <a:xfrm>
              <a:off x="-482765" y="6440599"/>
              <a:ext cx="11438966" cy="394446"/>
            </a:xfrm>
            <a:custGeom>
              <a:rect b="b" l="l" r="r" t="t"/>
              <a:pathLst>
                <a:path extrusionOk="0" h="57150" w="16573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37"/>
            <p:cNvSpPr/>
            <p:nvPr/>
          </p:nvSpPr>
          <p:spPr>
            <a:xfrm>
              <a:off x="700575" y="477868"/>
              <a:ext cx="9072285" cy="5916709"/>
            </a:xfrm>
            <a:custGeom>
              <a:rect b="b" l="l" r="r" t="t"/>
              <a:pathLst>
                <a:path extrusionOk="0" h="857250" w="13144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37"/>
            <p:cNvSpPr/>
            <p:nvPr/>
          </p:nvSpPr>
          <p:spPr>
            <a:xfrm>
              <a:off x="1088451" y="839448"/>
              <a:ext cx="8283390" cy="5062073"/>
            </a:xfrm>
            <a:custGeom>
              <a:rect b="b" l="l" r="r" t="t"/>
              <a:pathLst>
                <a:path extrusionOk="0" h="733425" w="1200150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37"/>
            <p:cNvSpPr/>
            <p:nvPr/>
          </p:nvSpPr>
          <p:spPr>
            <a:xfrm>
              <a:off x="-548507" y="6164484"/>
              <a:ext cx="11570449" cy="460187"/>
            </a:xfrm>
            <a:custGeom>
              <a:rect b="b" l="l" r="r" t="t"/>
              <a:pathLst>
                <a:path extrusionOk="0" h="66675" w="1676400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37"/>
            <p:cNvSpPr/>
            <p:nvPr/>
          </p:nvSpPr>
          <p:spPr>
            <a:xfrm>
              <a:off x="4438629" y="6215033"/>
              <a:ext cx="1618413" cy="184076"/>
            </a:xfrm>
            <a:custGeom>
              <a:rect b="b" l="l" r="r" t="t"/>
              <a:pathLst>
                <a:path extrusionOk="0" h="184076" w="1618413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" name="Google Shape;103;p37"/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04" name="Google Shape;104;p37"/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fmla="val 28154" name="adj"/>
                </a:avLst>
              </a:prstGeom>
              <a:solidFill>
                <a:srgbClr val="BFBFB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37"/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fmla="val 28154" name="adj"/>
                </a:avLst>
              </a:pr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6" name="Google Shape;106;p37"/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07" name="Google Shape;107;p37"/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fmla="val 28154" name="adj"/>
                </a:avLst>
              </a:prstGeom>
              <a:solidFill>
                <a:srgbClr val="BFBFB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37"/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fmla="val 28154" name="adj"/>
                </a:avLst>
              </a:pr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9" name="Google Shape;109;p37"/>
            <p:cNvSpPr/>
            <p:nvPr/>
          </p:nvSpPr>
          <p:spPr>
            <a:xfrm>
              <a:off x="3892805" y="496953"/>
              <a:ext cx="5479036" cy="5431217"/>
            </a:xfrm>
            <a:custGeom>
              <a:rect b="b" l="l" r="r" t="t"/>
              <a:pathLst>
                <a:path extrusionOk="0" h="4035268" w="3976489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980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37"/>
          <p:cNvGrpSpPr/>
          <p:nvPr/>
        </p:nvGrpSpPr>
        <p:grpSpPr>
          <a:xfrm>
            <a:off x="-1" y="191592"/>
            <a:ext cx="11966714" cy="1052040"/>
            <a:chOff x="-1" y="191592"/>
            <a:chExt cx="11966714" cy="1052040"/>
          </a:xfrm>
        </p:grpSpPr>
        <p:sp>
          <p:nvSpPr>
            <p:cNvPr id="111" name="Google Shape;111;p37"/>
            <p:cNvSpPr/>
            <p:nvPr/>
          </p:nvSpPr>
          <p:spPr>
            <a:xfrm>
              <a:off x="-1" y="281043"/>
              <a:ext cx="11966714" cy="962589"/>
            </a:xfrm>
            <a:custGeom>
              <a:rect b="b" l="l" r="r" t="t"/>
              <a:pathLst>
                <a:path extrusionOk="0" h="962589" w="11847542">
                  <a:moveTo>
                    <a:pt x="0" y="0"/>
                  </a:moveTo>
                  <a:lnTo>
                    <a:pt x="11847542" y="0"/>
                  </a:lnTo>
                  <a:lnTo>
                    <a:pt x="11589026" y="962589"/>
                  </a:lnTo>
                  <a:lnTo>
                    <a:pt x="0" y="9625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37"/>
            <p:cNvSpPr/>
            <p:nvPr/>
          </p:nvSpPr>
          <p:spPr>
            <a:xfrm>
              <a:off x="0" y="191592"/>
              <a:ext cx="11857382" cy="962589"/>
            </a:xfrm>
            <a:custGeom>
              <a:rect b="b" l="l" r="r" t="t"/>
              <a:pathLst>
                <a:path extrusionOk="0" h="962589" w="11857382">
                  <a:moveTo>
                    <a:pt x="0" y="0"/>
                  </a:moveTo>
                  <a:lnTo>
                    <a:pt x="11857382" y="0"/>
                  </a:lnTo>
                  <a:lnTo>
                    <a:pt x="11589026" y="962589"/>
                  </a:lnTo>
                  <a:lnTo>
                    <a:pt x="0" y="9625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" name="Google Shape;113;p37"/>
          <p:cNvSpPr txBox="1"/>
          <p:nvPr>
            <p:ph idx="1" type="body"/>
          </p:nvPr>
        </p:nvSpPr>
        <p:spPr>
          <a:xfrm>
            <a:off x="323529" y="32045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b="0" i="0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114" name="Google Shape;114;p37"/>
          <p:cNvGrpSpPr/>
          <p:nvPr/>
        </p:nvGrpSpPr>
        <p:grpSpPr>
          <a:xfrm rot="10800000">
            <a:off x="9888843" y="-60041"/>
            <a:ext cx="1992162" cy="1644757"/>
            <a:chOff x="9706859" y="-200510"/>
            <a:chExt cx="2279524" cy="1882007"/>
          </a:xfrm>
        </p:grpSpPr>
        <p:sp>
          <p:nvSpPr>
            <p:cNvPr id="115" name="Google Shape;115;p37"/>
            <p:cNvSpPr/>
            <p:nvPr/>
          </p:nvSpPr>
          <p:spPr>
            <a:xfrm flipH="1" rot="-1800000">
              <a:off x="9813499" y="250390"/>
              <a:ext cx="2066245" cy="980207"/>
            </a:xfrm>
            <a:custGeom>
              <a:rect b="b" l="l" r="r" t="t"/>
              <a:pathLst>
                <a:path extrusionOk="0" h="10002" w="10201">
                  <a:moveTo>
                    <a:pt x="8262" y="423"/>
                  </a:moveTo>
                  <a:cubicBezTo>
                    <a:pt x="8283" y="442"/>
                    <a:pt x="8303" y="442"/>
                    <a:pt x="8324" y="442"/>
                  </a:cubicBezTo>
                  <a:cubicBezTo>
                    <a:pt x="8335" y="480"/>
                    <a:pt x="8335" y="480"/>
                    <a:pt x="8335" y="517"/>
                  </a:cubicBezTo>
                  <a:cubicBezTo>
                    <a:pt x="8303" y="537"/>
                    <a:pt x="8314" y="517"/>
                    <a:pt x="8303" y="592"/>
                  </a:cubicBezTo>
                  <a:lnTo>
                    <a:pt x="8345" y="592"/>
                  </a:lnTo>
                  <a:cubicBezTo>
                    <a:pt x="8355" y="630"/>
                    <a:pt x="8435" y="524"/>
                    <a:pt x="8414" y="543"/>
                  </a:cubicBezTo>
                  <a:cubicBezTo>
                    <a:pt x="8404" y="561"/>
                    <a:pt x="8312" y="750"/>
                    <a:pt x="8291" y="770"/>
                  </a:cubicBezTo>
                  <a:cubicBezTo>
                    <a:pt x="8312" y="825"/>
                    <a:pt x="8250" y="855"/>
                    <a:pt x="8230" y="930"/>
                  </a:cubicBezTo>
                  <a:cubicBezTo>
                    <a:pt x="8272" y="950"/>
                    <a:pt x="8283" y="987"/>
                    <a:pt x="8324" y="1005"/>
                  </a:cubicBezTo>
                  <a:cubicBezTo>
                    <a:pt x="8335" y="968"/>
                    <a:pt x="8335" y="930"/>
                    <a:pt x="8345" y="875"/>
                  </a:cubicBezTo>
                  <a:lnTo>
                    <a:pt x="8355" y="875"/>
                  </a:lnTo>
                  <a:lnTo>
                    <a:pt x="8355" y="893"/>
                  </a:lnTo>
                  <a:cubicBezTo>
                    <a:pt x="8386" y="987"/>
                    <a:pt x="8366" y="1119"/>
                    <a:pt x="8376" y="1212"/>
                  </a:cubicBezTo>
                  <a:lnTo>
                    <a:pt x="8355" y="1212"/>
                  </a:lnTo>
                  <a:cubicBezTo>
                    <a:pt x="8345" y="1212"/>
                    <a:pt x="8345" y="1212"/>
                    <a:pt x="8324" y="1231"/>
                  </a:cubicBezTo>
                  <a:lnTo>
                    <a:pt x="8324" y="1288"/>
                  </a:lnTo>
                  <a:cubicBezTo>
                    <a:pt x="8314" y="1306"/>
                    <a:pt x="8084" y="1607"/>
                    <a:pt x="8084" y="1607"/>
                  </a:cubicBezTo>
                  <a:lnTo>
                    <a:pt x="8126" y="1607"/>
                  </a:lnTo>
                  <a:cubicBezTo>
                    <a:pt x="8157" y="1532"/>
                    <a:pt x="8240" y="1569"/>
                    <a:pt x="8293" y="1589"/>
                  </a:cubicBezTo>
                  <a:cubicBezTo>
                    <a:pt x="8293" y="1644"/>
                    <a:pt x="8283" y="1663"/>
                    <a:pt x="8293" y="1682"/>
                  </a:cubicBezTo>
                  <a:cubicBezTo>
                    <a:pt x="8314" y="1738"/>
                    <a:pt x="8324" y="1776"/>
                    <a:pt x="8366" y="1776"/>
                  </a:cubicBezTo>
                  <a:cubicBezTo>
                    <a:pt x="8407" y="1738"/>
                    <a:pt x="8542" y="1813"/>
                    <a:pt x="8584" y="1682"/>
                  </a:cubicBezTo>
                  <a:cubicBezTo>
                    <a:pt x="8605" y="1626"/>
                    <a:pt x="8594" y="1589"/>
                    <a:pt x="8636" y="1569"/>
                  </a:cubicBezTo>
                  <a:cubicBezTo>
                    <a:pt x="8667" y="1532"/>
                    <a:pt x="8667" y="1569"/>
                    <a:pt x="8698" y="1589"/>
                  </a:cubicBezTo>
                  <a:cubicBezTo>
                    <a:pt x="8698" y="1532"/>
                    <a:pt x="8678" y="1550"/>
                    <a:pt x="8709" y="1532"/>
                  </a:cubicBezTo>
                  <a:cubicBezTo>
                    <a:pt x="8719" y="1569"/>
                    <a:pt x="8792" y="1589"/>
                    <a:pt x="8855" y="1607"/>
                  </a:cubicBezTo>
                  <a:cubicBezTo>
                    <a:pt x="8855" y="1776"/>
                    <a:pt x="8845" y="1870"/>
                    <a:pt x="8802" y="1982"/>
                  </a:cubicBezTo>
                  <a:cubicBezTo>
                    <a:pt x="8792" y="2020"/>
                    <a:pt x="8761" y="2020"/>
                    <a:pt x="8740" y="2077"/>
                  </a:cubicBezTo>
                  <a:lnTo>
                    <a:pt x="8740" y="2133"/>
                  </a:lnTo>
                  <a:cubicBezTo>
                    <a:pt x="8824" y="2208"/>
                    <a:pt x="8938" y="2189"/>
                    <a:pt x="9032" y="2208"/>
                  </a:cubicBezTo>
                  <a:cubicBezTo>
                    <a:pt x="9042" y="2433"/>
                    <a:pt x="9053" y="2565"/>
                    <a:pt x="9011" y="2771"/>
                  </a:cubicBezTo>
                  <a:cubicBezTo>
                    <a:pt x="9011" y="2828"/>
                    <a:pt x="9053" y="2865"/>
                    <a:pt x="9011" y="2940"/>
                  </a:cubicBezTo>
                  <a:cubicBezTo>
                    <a:pt x="9001" y="2940"/>
                    <a:pt x="8990" y="2940"/>
                    <a:pt x="8980" y="2959"/>
                  </a:cubicBezTo>
                  <a:cubicBezTo>
                    <a:pt x="8980" y="2978"/>
                    <a:pt x="9001" y="2959"/>
                    <a:pt x="8990" y="2997"/>
                  </a:cubicBezTo>
                  <a:cubicBezTo>
                    <a:pt x="8980" y="2997"/>
                    <a:pt x="8970" y="3016"/>
                    <a:pt x="8970" y="3034"/>
                  </a:cubicBezTo>
                  <a:cubicBezTo>
                    <a:pt x="9053" y="3034"/>
                    <a:pt x="9094" y="3072"/>
                    <a:pt x="9157" y="3016"/>
                  </a:cubicBezTo>
                  <a:cubicBezTo>
                    <a:pt x="9167" y="3109"/>
                    <a:pt x="9198" y="3166"/>
                    <a:pt x="9250" y="3166"/>
                  </a:cubicBezTo>
                  <a:cubicBezTo>
                    <a:pt x="9281" y="3223"/>
                    <a:pt x="9323" y="3166"/>
                    <a:pt x="9386" y="3147"/>
                  </a:cubicBezTo>
                  <a:lnTo>
                    <a:pt x="9386" y="3166"/>
                  </a:lnTo>
                  <a:lnTo>
                    <a:pt x="9397" y="3166"/>
                  </a:lnTo>
                  <a:cubicBezTo>
                    <a:pt x="9386" y="3260"/>
                    <a:pt x="9397" y="3260"/>
                    <a:pt x="9407" y="3316"/>
                  </a:cubicBezTo>
                  <a:cubicBezTo>
                    <a:pt x="9418" y="3316"/>
                    <a:pt x="9428" y="3298"/>
                    <a:pt x="9438" y="3298"/>
                  </a:cubicBezTo>
                  <a:cubicBezTo>
                    <a:pt x="9438" y="3185"/>
                    <a:pt x="9438" y="3091"/>
                    <a:pt x="9490" y="3072"/>
                  </a:cubicBezTo>
                  <a:cubicBezTo>
                    <a:pt x="9511" y="3109"/>
                    <a:pt x="9522" y="3128"/>
                    <a:pt x="9542" y="3128"/>
                  </a:cubicBezTo>
                  <a:cubicBezTo>
                    <a:pt x="9553" y="3072"/>
                    <a:pt x="9542" y="2964"/>
                    <a:pt x="9563" y="2927"/>
                  </a:cubicBezTo>
                  <a:cubicBezTo>
                    <a:pt x="9584" y="2945"/>
                    <a:pt x="9563" y="3072"/>
                    <a:pt x="9594" y="3054"/>
                  </a:cubicBezTo>
                  <a:cubicBezTo>
                    <a:pt x="9605" y="3147"/>
                    <a:pt x="9615" y="3091"/>
                    <a:pt x="9625" y="3128"/>
                  </a:cubicBezTo>
                  <a:cubicBezTo>
                    <a:pt x="9625" y="3166"/>
                    <a:pt x="9686" y="3182"/>
                    <a:pt x="9686" y="3220"/>
                  </a:cubicBezTo>
                  <a:cubicBezTo>
                    <a:pt x="9707" y="3239"/>
                    <a:pt x="9688" y="3281"/>
                    <a:pt x="9688" y="3316"/>
                  </a:cubicBezTo>
                  <a:lnTo>
                    <a:pt x="9688" y="3429"/>
                  </a:lnTo>
                  <a:cubicBezTo>
                    <a:pt x="9698" y="3447"/>
                    <a:pt x="9802" y="3489"/>
                    <a:pt x="9812" y="3527"/>
                  </a:cubicBezTo>
                  <a:cubicBezTo>
                    <a:pt x="9781" y="3564"/>
                    <a:pt x="9715" y="3586"/>
                    <a:pt x="9698" y="3598"/>
                  </a:cubicBezTo>
                  <a:cubicBezTo>
                    <a:pt x="9681" y="3610"/>
                    <a:pt x="9705" y="3598"/>
                    <a:pt x="9709" y="3598"/>
                  </a:cubicBezTo>
                  <a:cubicBezTo>
                    <a:pt x="9719" y="3579"/>
                    <a:pt x="9719" y="3579"/>
                    <a:pt x="9740" y="3579"/>
                  </a:cubicBezTo>
                  <a:lnTo>
                    <a:pt x="9740" y="3691"/>
                  </a:lnTo>
                  <a:cubicBezTo>
                    <a:pt x="9729" y="3711"/>
                    <a:pt x="9729" y="3711"/>
                    <a:pt x="9709" y="3730"/>
                  </a:cubicBezTo>
                  <a:cubicBezTo>
                    <a:pt x="9698" y="3711"/>
                    <a:pt x="9698" y="3711"/>
                    <a:pt x="9688" y="3691"/>
                  </a:cubicBezTo>
                  <a:cubicBezTo>
                    <a:pt x="9677" y="3730"/>
                    <a:pt x="9665" y="3815"/>
                    <a:pt x="9665" y="3833"/>
                  </a:cubicBezTo>
                  <a:cubicBezTo>
                    <a:pt x="9655" y="3815"/>
                    <a:pt x="9667" y="3730"/>
                    <a:pt x="9646" y="3730"/>
                  </a:cubicBezTo>
                  <a:cubicBezTo>
                    <a:pt x="9646" y="3805"/>
                    <a:pt x="9605" y="3917"/>
                    <a:pt x="9553" y="3955"/>
                  </a:cubicBezTo>
                  <a:cubicBezTo>
                    <a:pt x="9615" y="4105"/>
                    <a:pt x="9584" y="4143"/>
                    <a:pt x="9574" y="4349"/>
                  </a:cubicBezTo>
                  <a:cubicBezTo>
                    <a:pt x="9542" y="4330"/>
                    <a:pt x="9469" y="4295"/>
                    <a:pt x="9438" y="4312"/>
                  </a:cubicBezTo>
                  <a:cubicBezTo>
                    <a:pt x="9407" y="4329"/>
                    <a:pt x="9395" y="4413"/>
                    <a:pt x="9385" y="4451"/>
                  </a:cubicBezTo>
                  <a:cubicBezTo>
                    <a:pt x="9416" y="4508"/>
                    <a:pt x="9449" y="4481"/>
                    <a:pt x="9459" y="4574"/>
                  </a:cubicBezTo>
                  <a:cubicBezTo>
                    <a:pt x="9480" y="4556"/>
                    <a:pt x="9501" y="4556"/>
                    <a:pt x="9522" y="4574"/>
                  </a:cubicBezTo>
                  <a:lnTo>
                    <a:pt x="9522" y="4593"/>
                  </a:lnTo>
                  <a:cubicBezTo>
                    <a:pt x="9470" y="4593"/>
                    <a:pt x="9428" y="4613"/>
                    <a:pt x="9407" y="4688"/>
                  </a:cubicBezTo>
                  <a:cubicBezTo>
                    <a:pt x="9397" y="4706"/>
                    <a:pt x="9397" y="4706"/>
                    <a:pt x="9397" y="4743"/>
                  </a:cubicBezTo>
                  <a:cubicBezTo>
                    <a:pt x="9438" y="4800"/>
                    <a:pt x="9490" y="4857"/>
                    <a:pt x="9532" y="4912"/>
                  </a:cubicBezTo>
                  <a:cubicBezTo>
                    <a:pt x="9553" y="4988"/>
                    <a:pt x="9522" y="4969"/>
                    <a:pt x="9553" y="5007"/>
                  </a:cubicBezTo>
                  <a:cubicBezTo>
                    <a:pt x="9605" y="5063"/>
                    <a:pt x="9667" y="5026"/>
                    <a:pt x="9688" y="5138"/>
                  </a:cubicBezTo>
                  <a:cubicBezTo>
                    <a:pt x="9729" y="5251"/>
                    <a:pt x="9667" y="5364"/>
                    <a:pt x="9657" y="5496"/>
                  </a:cubicBezTo>
                  <a:cubicBezTo>
                    <a:pt x="9698" y="5496"/>
                    <a:pt x="9729" y="5457"/>
                    <a:pt x="9771" y="5439"/>
                  </a:cubicBezTo>
                  <a:lnTo>
                    <a:pt x="9771" y="5382"/>
                  </a:lnTo>
                  <a:cubicBezTo>
                    <a:pt x="9761" y="5364"/>
                    <a:pt x="9761" y="5364"/>
                    <a:pt x="9750" y="5326"/>
                  </a:cubicBezTo>
                  <a:lnTo>
                    <a:pt x="9781" y="5326"/>
                  </a:lnTo>
                  <a:cubicBezTo>
                    <a:pt x="9802" y="5382"/>
                    <a:pt x="9813" y="5401"/>
                    <a:pt x="9865" y="5401"/>
                  </a:cubicBezTo>
                  <a:lnTo>
                    <a:pt x="10042" y="5391"/>
                  </a:lnTo>
                  <a:cubicBezTo>
                    <a:pt x="10094" y="5414"/>
                    <a:pt x="10057" y="5619"/>
                    <a:pt x="10081" y="5686"/>
                  </a:cubicBezTo>
                  <a:cubicBezTo>
                    <a:pt x="10105" y="5753"/>
                    <a:pt x="10188" y="5693"/>
                    <a:pt x="10188" y="5795"/>
                  </a:cubicBezTo>
                  <a:cubicBezTo>
                    <a:pt x="10219" y="5889"/>
                    <a:pt x="10188" y="6078"/>
                    <a:pt x="10177" y="6153"/>
                  </a:cubicBezTo>
                  <a:cubicBezTo>
                    <a:pt x="10157" y="6115"/>
                    <a:pt x="10158" y="6036"/>
                    <a:pt x="10137" y="6016"/>
                  </a:cubicBezTo>
                  <a:cubicBezTo>
                    <a:pt x="10085" y="5998"/>
                    <a:pt x="10011" y="6096"/>
                    <a:pt x="9949" y="6096"/>
                  </a:cubicBezTo>
                  <a:cubicBezTo>
                    <a:pt x="9899" y="6112"/>
                    <a:pt x="9957" y="5988"/>
                    <a:pt x="9893" y="6004"/>
                  </a:cubicBezTo>
                  <a:cubicBezTo>
                    <a:pt x="9829" y="6020"/>
                    <a:pt x="9660" y="6120"/>
                    <a:pt x="9610" y="6190"/>
                  </a:cubicBezTo>
                  <a:cubicBezTo>
                    <a:pt x="9589" y="6247"/>
                    <a:pt x="9553" y="6453"/>
                    <a:pt x="9532" y="6528"/>
                  </a:cubicBezTo>
                  <a:cubicBezTo>
                    <a:pt x="9522" y="6528"/>
                    <a:pt x="9501" y="6548"/>
                    <a:pt x="9490" y="6566"/>
                  </a:cubicBezTo>
                  <a:cubicBezTo>
                    <a:pt x="9574" y="6660"/>
                    <a:pt x="9501" y="6866"/>
                    <a:pt x="9490" y="6979"/>
                  </a:cubicBezTo>
                  <a:cubicBezTo>
                    <a:pt x="9522" y="6979"/>
                    <a:pt x="9563" y="6998"/>
                    <a:pt x="9594" y="7016"/>
                  </a:cubicBezTo>
                  <a:cubicBezTo>
                    <a:pt x="9594" y="7016"/>
                    <a:pt x="9584" y="7036"/>
                    <a:pt x="9584" y="7054"/>
                  </a:cubicBezTo>
                  <a:cubicBezTo>
                    <a:pt x="9480" y="7110"/>
                    <a:pt x="9428" y="7130"/>
                    <a:pt x="9438" y="7411"/>
                  </a:cubicBezTo>
                  <a:cubicBezTo>
                    <a:pt x="9480" y="7468"/>
                    <a:pt x="9407" y="7598"/>
                    <a:pt x="9428" y="7674"/>
                  </a:cubicBezTo>
                  <a:cubicBezTo>
                    <a:pt x="9438" y="7730"/>
                    <a:pt x="9459" y="7749"/>
                    <a:pt x="9459" y="7862"/>
                  </a:cubicBezTo>
                  <a:cubicBezTo>
                    <a:pt x="9438" y="7881"/>
                    <a:pt x="9418" y="7899"/>
                    <a:pt x="9407" y="7918"/>
                  </a:cubicBezTo>
                  <a:cubicBezTo>
                    <a:pt x="9323" y="7881"/>
                    <a:pt x="9344" y="7843"/>
                    <a:pt x="9302" y="7730"/>
                  </a:cubicBezTo>
                  <a:cubicBezTo>
                    <a:pt x="9250" y="7787"/>
                    <a:pt x="9167" y="7655"/>
                    <a:pt x="9126" y="7580"/>
                  </a:cubicBezTo>
                  <a:lnTo>
                    <a:pt x="9126" y="7543"/>
                  </a:lnTo>
                  <a:lnTo>
                    <a:pt x="9167" y="7543"/>
                  </a:lnTo>
                  <a:lnTo>
                    <a:pt x="9167" y="7524"/>
                  </a:lnTo>
                  <a:lnTo>
                    <a:pt x="9146" y="7524"/>
                  </a:lnTo>
                  <a:cubicBezTo>
                    <a:pt x="9136" y="7524"/>
                    <a:pt x="9094" y="7543"/>
                    <a:pt x="9084" y="7543"/>
                  </a:cubicBezTo>
                  <a:cubicBezTo>
                    <a:pt x="9094" y="7598"/>
                    <a:pt x="9094" y="7598"/>
                    <a:pt x="9105" y="7618"/>
                  </a:cubicBezTo>
                  <a:cubicBezTo>
                    <a:pt x="9084" y="7637"/>
                    <a:pt x="9084" y="7637"/>
                    <a:pt x="9063" y="7637"/>
                  </a:cubicBezTo>
                  <a:cubicBezTo>
                    <a:pt x="9105" y="7749"/>
                    <a:pt x="9074" y="7824"/>
                    <a:pt x="9167" y="7918"/>
                  </a:cubicBezTo>
                  <a:cubicBezTo>
                    <a:pt x="9167" y="7956"/>
                    <a:pt x="9177" y="8087"/>
                    <a:pt x="9167" y="8125"/>
                  </a:cubicBezTo>
                  <a:cubicBezTo>
                    <a:pt x="9146" y="8182"/>
                    <a:pt x="9126" y="8200"/>
                    <a:pt x="9105" y="8237"/>
                  </a:cubicBezTo>
                  <a:cubicBezTo>
                    <a:pt x="9042" y="8237"/>
                    <a:pt x="8970" y="8275"/>
                    <a:pt x="8928" y="8219"/>
                  </a:cubicBezTo>
                  <a:cubicBezTo>
                    <a:pt x="8897" y="8200"/>
                    <a:pt x="8897" y="8162"/>
                    <a:pt x="8866" y="8125"/>
                  </a:cubicBezTo>
                  <a:cubicBezTo>
                    <a:pt x="8845" y="8144"/>
                    <a:pt x="8824" y="8162"/>
                    <a:pt x="8802" y="8182"/>
                  </a:cubicBezTo>
                  <a:cubicBezTo>
                    <a:pt x="8834" y="8219"/>
                    <a:pt x="8876" y="8481"/>
                    <a:pt x="8845" y="8575"/>
                  </a:cubicBezTo>
                  <a:cubicBezTo>
                    <a:pt x="8834" y="8632"/>
                    <a:pt x="8834" y="8632"/>
                    <a:pt x="8814" y="8650"/>
                  </a:cubicBezTo>
                  <a:cubicBezTo>
                    <a:pt x="8781" y="8707"/>
                    <a:pt x="8657" y="8726"/>
                    <a:pt x="8615" y="8670"/>
                  </a:cubicBezTo>
                  <a:cubicBezTo>
                    <a:pt x="8542" y="8632"/>
                    <a:pt x="8490" y="8369"/>
                    <a:pt x="8470" y="8237"/>
                  </a:cubicBezTo>
                  <a:cubicBezTo>
                    <a:pt x="8449" y="8162"/>
                    <a:pt x="8470" y="8050"/>
                    <a:pt x="8459" y="7993"/>
                  </a:cubicBezTo>
                  <a:lnTo>
                    <a:pt x="8418" y="7993"/>
                  </a:lnTo>
                  <a:cubicBezTo>
                    <a:pt x="8376" y="8031"/>
                    <a:pt x="8283" y="7993"/>
                    <a:pt x="8240" y="7993"/>
                  </a:cubicBezTo>
                  <a:cubicBezTo>
                    <a:pt x="8219" y="7881"/>
                    <a:pt x="8209" y="7768"/>
                    <a:pt x="8136" y="7768"/>
                  </a:cubicBezTo>
                  <a:cubicBezTo>
                    <a:pt x="8115" y="7730"/>
                    <a:pt x="8053" y="7712"/>
                    <a:pt x="8042" y="7712"/>
                  </a:cubicBezTo>
                  <a:cubicBezTo>
                    <a:pt x="8022" y="7730"/>
                    <a:pt x="8001" y="7768"/>
                    <a:pt x="7980" y="7787"/>
                  </a:cubicBezTo>
                  <a:cubicBezTo>
                    <a:pt x="7970" y="7937"/>
                    <a:pt x="7980" y="8013"/>
                    <a:pt x="7990" y="8106"/>
                  </a:cubicBezTo>
                  <a:cubicBezTo>
                    <a:pt x="7980" y="8200"/>
                    <a:pt x="7949" y="8294"/>
                    <a:pt x="7949" y="8406"/>
                  </a:cubicBezTo>
                  <a:cubicBezTo>
                    <a:pt x="7928" y="8406"/>
                    <a:pt x="7907" y="8406"/>
                    <a:pt x="7887" y="8426"/>
                  </a:cubicBezTo>
                  <a:cubicBezTo>
                    <a:pt x="7876" y="8463"/>
                    <a:pt x="7855" y="8501"/>
                    <a:pt x="7845" y="8538"/>
                  </a:cubicBezTo>
                  <a:lnTo>
                    <a:pt x="7835" y="8538"/>
                  </a:lnTo>
                  <a:lnTo>
                    <a:pt x="7835" y="8481"/>
                  </a:lnTo>
                  <a:cubicBezTo>
                    <a:pt x="7824" y="8463"/>
                    <a:pt x="7845" y="8444"/>
                    <a:pt x="7855" y="8426"/>
                  </a:cubicBezTo>
                  <a:cubicBezTo>
                    <a:pt x="7762" y="8388"/>
                    <a:pt x="7710" y="8351"/>
                    <a:pt x="7678" y="8182"/>
                  </a:cubicBezTo>
                  <a:cubicBezTo>
                    <a:pt x="7605" y="8182"/>
                    <a:pt x="7594" y="8182"/>
                    <a:pt x="7563" y="8087"/>
                  </a:cubicBezTo>
                  <a:cubicBezTo>
                    <a:pt x="7542" y="8125"/>
                    <a:pt x="7542" y="8125"/>
                    <a:pt x="7501" y="8144"/>
                  </a:cubicBezTo>
                  <a:cubicBezTo>
                    <a:pt x="7491" y="8125"/>
                    <a:pt x="7470" y="8068"/>
                    <a:pt x="7470" y="8087"/>
                  </a:cubicBezTo>
                  <a:cubicBezTo>
                    <a:pt x="7449" y="8125"/>
                    <a:pt x="7439" y="8144"/>
                    <a:pt x="7439" y="8219"/>
                  </a:cubicBezTo>
                  <a:cubicBezTo>
                    <a:pt x="7501" y="8275"/>
                    <a:pt x="7615" y="8463"/>
                    <a:pt x="7574" y="8595"/>
                  </a:cubicBezTo>
                  <a:cubicBezTo>
                    <a:pt x="7553" y="8650"/>
                    <a:pt x="7470" y="8764"/>
                    <a:pt x="7418" y="8782"/>
                  </a:cubicBezTo>
                  <a:cubicBezTo>
                    <a:pt x="7387" y="8670"/>
                    <a:pt x="7324" y="8689"/>
                    <a:pt x="7251" y="8707"/>
                  </a:cubicBezTo>
                  <a:cubicBezTo>
                    <a:pt x="7231" y="8764"/>
                    <a:pt x="7199" y="8819"/>
                    <a:pt x="7189" y="8858"/>
                  </a:cubicBezTo>
                  <a:cubicBezTo>
                    <a:pt x="7168" y="8876"/>
                    <a:pt x="7136" y="8895"/>
                    <a:pt x="7115" y="8914"/>
                  </a:cubicBezTo>
                  <a:lnTo>
                    <a:pt x="7115" y="8839"/>
                  </a:lnTo>
                  <a:cubicBezTo>
                    <a:pt x="7063" y="8819"/>
                    <a:pt x="7032" y="8764"/>
                    <a:pt x="6991" y="8801"/>
                  </a:cubicBezTo>
                  <a:cubicBezTo>
                    <a:pt x="6959" y="8801"/>
                    <a:pt x="6928" y="8876"/>
                    <a:pt x="6907" y="8895"/>
                  </a:cubicBezTo>
                  <a:cubicBezTo>
                    <a:pt x="6876" y="8895"/>
                    <a:pt x="6845" y="8914"/>
                    <a:pt x="6814" y="8914"/>
                  </a:cubicBezTo>
                  <a:lnTo>
                    <a:pt x="6814" y="8970"/>
                  </a:lnTo>
                  <a:cubicBezTo>
                    <a:pt x="6793" y="9008"/>
                    <a:pt x="6793" y="8895"/>
                    <a:pt x="6751" y="8989"/>
                  </a:cubicBezTo>
                  <a:cubicBezTo>
                    <a:pt x="6762" y="9008"/>
                    <a:pt x="6772" y="9008"/>
                    <a:pt x="6772" y="9026"/>
                  </a:cubicBezTo>
                  <a:cubicBezTo>
                    <a:pt x="6803" y="8989"/>
                    <a:pt x="6887" y="9008"/>
                    <a:pt x="6939" y="9008"/>
                  </a:cubicBezTo>
                  <a:lnTo>
                    <a:pt x="6939" y="8989"/>
                  </a:lnTo>
                  <a:cubicBezTo>
                    <a:pt x="6928" y="8970"/>
                    <a:pt x="6928" y="8970"/>
                    <a:pt x="6918" y="8951"/>
                  </a:cubicBezTo>
                  <a:lnTo>
                    <a:pt x="6939" y="8951"/>
                  </a:lnTo>
                  <a:cubicBezTo>
                    <a:pt x="6949" y="8951"/>
                    <a:pt x="6959" y="8951"/>
                    <a:pt x="6991" y="8933"/>
                  </a:cubicBezTo>
                  <a:cubicBezTo>
                    <a:pt x="7001" y="8989"/>
                    <a:pt x="7001" y="9045"/>
                    <a:pt x="7032" y="9064"/>
                  </a:cubicBezTo>
                  <a:cubicBezTo>
                    <a:pt x="7084" y="9139"/>
                    <a:pt x="7241" y="9102"/>
                    <a:pt x="7303" y="9139"/>
                  </a:cubicBezTo>
                  <a:lnTo>
                    <a:pt x="7303" y="9195"/>
                  </a:lnTo>
                  <a:cubicBezTo>
                    <a:pt x="7314" y="9234"/>
                    <a:pt x="7241" y="9496"/>
                    <a:pt x="7220" y="9590"/>
                  </a:cubicBezTo>
                  <a:lnTo>
                    <a:pt x="7199" y="9590"/>
                  </a:lnTo>
                  <a:cubicBezTo>
                    <a:pt x="7189" y="9533"/>
                    <a:pt x="7199" y="9552"/>
                    <a:pt x="7179" y="9533"/>
                  </a:cubicBezTo>
                  <a:cubicBezTo>
                    <a:pt x="7126" y="9609"/>
                    <a:pt x="7011" y="9533"/>
                    <a:pt x="6949" y="9496"/>
                  </a:cubicBezTo>
                  <a:lnTo>
                    <a:pt x="6876" y="9496"/>
                  </a:lnTo>
                  <a:cubicBezTo>
                    <a:pt x="6855" y="9478"/>
                    <a:pt x="6814" y="9421"/>
                    <a:pt x="6793" y="9403"/>
                  </a:cubicBezTo>
                  <a:cubicBezTo>
                    <a:pt x="6762" y="9403"/>
                    <a:pt x="6793" y="9458"/>
                    <a:pt x="6751" y="9440"/>
                  </a:cubicBezTo>
                  <a:cubicBezTo>
                    <a:pt x="6710" y="9421"/>
                    <a:pt x="6668" y="9327"/>
                    <a:pt x="6637" y="9289"/>
                  </a:cubicBezTo>
                  <a:lnTo>
                    <a:pt x="6627" y="9289"/>
                  </a:lnTo>
                  <a:cubicBezTo>
                    <a:pt x="6616" y="9289"/>
                    <a:pt x="6606" y="9271"/>
                    <a:pt x="6584" y="9289"/>
                  </a:cubicBezTo>
                  <a:cubicBezTo>
                    <a:pt x="6553" y="9234"/>
                    <a:pt x="6522" y="9214"/>
                    <a:pt x="6480" y="9177"/>
                  </a:cubicBezTo>
                  <a:cubicBezTo>
                    <a:pt x="6459" y="9252"/>
                    <a:pt x="6449" y="9195"/>
                    <a:pt x="6449" y="9346"/>
                  </a:cubicBezTo>
                  <a:cubicBezTo>
                    <a:pt x="6407" y="9383"/>
                    <a:pt x="6397" y="9478"/>
                    <a:pt x="6355" y="9515"/>
                  </a:cubicBezTo>
                  <a:cubicBezTo>
                    <a:pt x="6324" y="9552"/>
                    <a:pt x="6303" y="9552"/>
                    <a:pt x="6262" y="9552"/>
                  </a:cubicBezTo>
                  <a:lnTo>
                    <a:pt x="6262" y="9609"/>
                  </a:lnTo>
                  <a:cubicBezTo>
                    <a:pt x="6238" y="9653"/>
                    <a:pt x="6213" y="9696"/>
                    <a:pt x="6189" y="9740"/>
                  </a:cubicBezTo>
                  <a:cubicBezTo>
                    <a:pt x="6158" y="9759"/>
                    <a:pt x="6137" y="9778"/>
                    <a:pt x="6106" y="9796"/>
                  </a:cubicBezTo>
                  <a:cubicBezTo>
                    <a:pt x="6064" y="9834"/>
                    <a:pt x="6064" y="9909"/>
                    <a:pt x="6001" y="9947"/>
                  </a:cubicBezTo>
                  <a:cubicBezTo>
                    <a:pt x="5762" y="10097"/>
                    <a:pt x="5492" y="9909"/>
                    <a:pt x="5345" y="9796"/>
                  </a:cubicBezTo>
                  <a:lnTo>
                    <a:pt x="5220" y="9796"/>
                  </a:lnTo>
                  <a:cubicBezTo>
                    <a:pt x="5137" y="9740"/>
                    <a:pt x="5148" y="9647"/>
                    <a:pt x="4992" y="9647"/>
                  </a:cubicBezTo>
                  <a:cubicBezTo>
                    <a:pt x="4981" y="9590"/>
                    <a:pt x="4940" y="9552"/>
                    <a:pt x="4929" y="9515"/>
                  </a:cubicBezTo>
                  <a:lnTo>
                    <a:pt x="4929" y="9403"/>
                  </a:lnTo>
                  <a:cubicBezTo>
                    <a:pt x="4918" y="9383"/>
                    <a:pt x="4876" y="9364"/>
                    <a:pt x="4866" y="9346"/>
                  </a:cubicBezTo>
                  <a:cubicBezTo>
                    <a:pt x="5012" y="9364"/>
                    <a:pt x="5064" y="9252"/>
                    <a:pt x="5168" y="9214"/>
                  </a:cubicBezTo>
                  <a:cubicBezTo>
                    <a:pt x="5231" y="9177"/>
                    <a:pt x="5335" y="9214"/>
                    <a:pt x="5387" y="9234"/>
                  </a:cubicBezTo>
                  <a:cubicBezTo>
                    <a:pt x="5512" y="9271"/>
                    <a:pt x="5648" y="9234"/>
                    <a:pt x="5741" y="9195"/>
                  </a:cubicBezTo>
                  <a:cubicBezTo>
                    <a:pt x="5762" y="9158"/>
                    <a:pt x="5772" y="9139"/>
                    <a:pt x="5783" y="9102"/>
                  </a:cubicBezTo>
                  <a:cubicBezTo>
                    <a:pt x="5762" y="9064"/>
                    <a:pt x="5762" y="9026"/>
                    <a:pt x="5731" y="8989"/>
                  </a:cubicBezTo>
                  <a:cubicBezTo>
                    <a:pt x="5679" y="8933"/>
                    <a:pt x="5596" y="8970"/>
                    <a:pt x="5533" y="8933"/>
                  </a:cubicBezTo>
                  <a:cubicBezTo>
                    <a:pt x="5428" y="8876"/>
                    <a:pt x="5324" y="8782"/>
                    <a:pt x="5210" y="8745"/>
                  </a:cubicBezTo>
                  <a:cubicBezTo>
                    <a:pt x="5096" y="8689"/>
                    <a:pt x="4992" y="8764"/>
                    <a:pt x="4961" y="8595"/>
                  </a:cubicBezTo>
                  <a:cubicBezTo>
                    <a:pt x="4992" y="8575"/>
                    <a:pt x="5054" y="8538"/>
                    <a:pt x="5085" y="8481"/>
                  </a:cubicBezTo>
                  <a:cubicBezTo>
                    <a:pt x="4929" y="8501"/>
                    <a:pt x="4845" y="8331"/>
                    <a:pt x="4741" y="8275"/>
                  </a:cubicBezTo>
                  <a:cubicBezTo>
                    <a:pt x="4658" y="8219"/>
                    <a:pt x="4575" y="8257"/>
                    <a:pt x="4554" y="8087"/>
                  </a:cubicBezTo>
                  <a:cubicBezTo>
                    <a:pt x="4492" y="8087"/>
                    <a:pt x="4409" y="8068"/>
                    <a:pt x="4356" y="8031"/>
                  </a:cubicBezTo>
                  <a:cubicBezTo>
                    <a:pt x="4262" y="7993"/>
                    <a:pt x="4168" y="8068"/>
                    <a:pt x="4085" y="8013"/>
                  </a:cubicBezTo>
                  <a:cubicBezTo>
                    <a:pt x="4002" y="7956"/>
                    <a:pt x="4054" y="7843"/>
                    <a:pt x="3919" y="7843"/>
                  </a:cubicBezTo>
                  <a:cubicBezTo>
                    <a:pt x="3888" y="7806"/>
                    <a:pt x="3783" y="7806"/>
                    <a:pt x="3741" y="7806"/>
                  </a:cubicBezTo>
                  <a:cubicBezTo>
                    <a:pt x="3721" y="7730"/>
                    <a:pt x="3731" y="7618"/>
                    <a:pt x="3669" y="7598"/>
                  </a:cubicBezTo>
                  <a:cubicBezTo>
                    <a:pt x="3627" y="7655"/>
                    <a:pt x="3523" y="7618"/>
                    <a:pt x="3492" y="7637"/>
                  </a:cubicBezTo>
                  <a:cubicBezTo>
                    <a:pt x="3481" y="7655"/>
                    <a:pt x="3492" y="7674"/>
                    <a:pt x="3440" y="7674"/>
                  </a:cubicBezTo>
                  <a:cubicBezTo>
                    <a:pt x="3409" y="7655"/>
                    <a:pt x="3398" y="7674"/>
                    <a:pt x="3367" y="7674"/>
                  </a:cubicBezTo>
                  <a:lnTo>
                    <a:pt x="3367" y="7637"/>
                  </a:lnTo>
                  <a:cubicBezTo>
                    <a:pt x="3377" y="7618"/>
                    <a:pt x="3388" y="7580"/>
                    <a:pt x="3398" y="7543"/>
                  </a:cubicBezTo>
                  <a:cubicBezTo>
                    <a:pt x="3357" y="7505"/>
                    <a:pt x="3315" y="7486"/>
                    <a:pt x="3241" y="7505"/>
                  </a:cubicBezTo>
                  <a:cubicBezTo>
                    <a:pt x="3221" y="7468"/>
                    <a:pt x="3200" y="7411"/>
                    <a:pt x="3189" y="7411"/>
                  </a:cubicBezTo>
                  <a:cubicBezTo>
                    <a:pt x="3148" y="7392"/>
                    <a:pt x="3106" y="7449"/>
                    <a:pt x="3085" y="7468"/>
                  </a:cubicBezTo>
                  <a:cubicBezTo>
                    <a:pt x="3002" y="7449"/>
                    <a:pt x="2929" y="7449"/>
                    <a:pt x="2846" y="7449"/>
                  </a:cubicBezTo>
                  <a:cubicBezTo>
                    <a:pt x="2815" y="7449"/>
                    <a:pt x="2763" y="7429"/>
                    <a:pt x="2722" y="7486"/>
                  </a:cubicBezTo>
                  <a:cubicBezTo>
                    <a:pt x="2700" y="7524"/>
                    <a:pt x="2679" y="7561"/>
                    <a:pt x="2669" y="7598"/>
                  </a:cubicBezTo>
                  <a:cubicBezTo>
                    <a:pt x="2606" y="7655"/>
                    <a:pt x="2533" y="7598"/>
                    <a:pt x="2471" y="7637"/>
                  </a:cubicBezTo>
                  <a:cubicBezTo>
                    <a:pt x="2450" y="7655"/>
                    <a:pt x="2440" y="7712"/>
                    <a:pt x="2419" y="7712"/>
                  </a:cubicBezTo>
                  <a:cubicBezTo>
                    <a:pt x="2326" y="7712"/>
                    <a:pt x="2232" y="7693"/>
                    <a:pt x="2137" y="7693"/>
                  </a:cubicBezTo>
                  <a:cubicBezTo>
                    <a:pt x="2085" y="7674"/>
                    <a:pt x="2065" y="7598"/>
                    <a:pt x="2023" y="7561"/>
                  </a:cubicBezTo>
                  <a:cubicBezTo>
                    <a:pt x="1982" y="7524"/>
                    <a:pt x="1898" y="7580"/>
                    <a:pt x="1867" y="7524"/>
                  </a:cubicBezTo>
                  <a:cubicBezTo>
                    <a:pt x="1898" y="7505"/>
                    <a:pt x="1898" y="7505"/>
                    <a:pt x="1919" y="7505"/>
                  </a:cubicBezTo>
                  <a:lnTo>
                    <a:pt x="1919" y="7486"/>
                  </a:lnTo>
                  <a:lnTo>
                    <a:pt x="1867" y="7486"/>
                  </a:lnTo>
                  <a:cubicBezTo>
                    <a:pt x="1846" y="7468"/>
                    <a:pt x="1774" y="7486"/>
                    <a:pt x="1753" y="7505"/>
                  </a:cubicBezTo>
                  <a:cubicBezTo>
                    <a:pt x="1701" y="7392"/>
                    <a:pt x="1597" y="7468"/>
                    <a:pt x="1544" y="7429"/>
                  </a:cubicBezTo>
                  <a:lnTo>
                    <a:pt x="1544" y="7486"/>
                  </a:lnTo>
                  <a:cubicBezTo>
                    <a:pt x="1523" y="7468"/>
                    <a:pt x="1502" y="7468"/>
                    <a:pt x="1492" y="7468"/>
                  </a:cubicBezTo>
                  <a:lnTo>
                    <a:pt x="1492" y="7411"/>
                  </a:lnTo>
                  <a:cubicBezTo>
                    <a:pt x="1430" y="7411"/>
                    <a:pt x="1430" y="7429"/>
                    <a:pt x="1398" y="7468"/>
                  </a:cubicBezTo>
                  <a:cubicBezTo>
                    <a:pt x="1388" y="7429"/>
                    <a:pt x="1388" y="7429"/>
                    <a:pt x="1378" y="7411"/>
                  </a:cubicBezTo>
                  <a:cubicBezTo>
                    <a:pt x="1222" y="7505"/>
                    <a:pt x="1191" y="7505"/>
                    <a:pt x="1013" y="7429"/>
                  </a:cubicBezTo>
                  <a:cubicBezTo>
                    <a:pt x="961" y="7411"/>
                    <a:pt x="898" y="7411"/>
                    <a:pt x="836" y="7411"/>
                  </a:cubicBezTo>
                  <a:cubicBezTo>
                    <a:pt x="826" y="7392"/>
                    <a:pt x="805" y="7336"/>
                    <a:pt x="795" y="7336"/>
                  </a:cubicBezTo>
                  <a:cubicBezTo>
                    <a:pt x="774" y="7317"/>
                    <a:pt x="670" y="7374"/>
                    <a:pt x="628" y="7354"/>
                  </a:cubicBezTo>
                  <a:cubicBezTo>
                    <a:pt x="618" y="7354"/>
                    <a:pt x="607" y="7299"/>
                    <a:pt x="597" y="7299"/>
                  </a:cubicBezTo>
                  <a:cubicBezTo>
                    <a:pt x="566" y="7299"/>
                    <a:pt x="535" y="7317"/>
                    <a:pt x="493" y="7317"/>
                  </a:cubicBezTo>
                  <a:cubicBezTo>
                    <a:pt x="493" y="7299"/>
                    <a:pt x="483" y="7261"/>
                    <a:pt x="471" y="7242"/>
                  </a:cubicBezTo>
                  <a:lnTo>
                    <a:pt x="378" y="7242"/>
                  </a:lnTo>
                  <a:cubicBezTo>
                    <a:pt x="347" y="7223"/>
                    <a:pt x="306" y="7199"/>
                    <a:pt x="243" y="7167"/>
                  </a:cubicBezTo>
                  <a:cubicBezTo>
                    <a:pt x="180" y="7135"/>
                    <a:pt x="10" y="7088"/>
                    <a:pt x="0" y="7050"/>
                  </a:cubicBezTo>
                  <a:cubicBezTo>
                    <a:pt x="31" y="7012"/>
                    <a:pt x="295" y="7036"/>
                    <a:pt x="357" y="7054"/>
                  </a:cubicBezTo>
                  <a:cubicBezTo>
                    <a:pt x="409" y="7110"/>
                    <a:pt x="503" y="7073"/>
                    <a:pt x="576" y="7092"/>
                  </a:cubicBezTo>
                  <a:cubicBezTo>
                    <a:pt x="680" y="7148"/>
                    <a:pt x="836" y="7167"/>
                    <a:pt x="940" y="7167"/>
                  </a:cubicBezTo>
                  <a:cubicBezTo>
                    <a:pt x="940" y="7110"/>
                    <a:pt x="930" y="7148"/>
                    <a:pt x="950" y="7092"/>
                  </a:cubicBezTo>
                  <a:cubicBezTo>
                    <a:pt x="930" y="7054"/>
                    <a:pt x="898" y="7036"/>
                    <a:pt x="888" y="6998"/>
                  </a:cubicBezTo>
                  <a:lnTo>
                    <a:pt x="898" y="6998"/>
                  </a:lnTo>
                  <a:lnTo>
                    <a:pt x="898" y="6979"/>
                  </a:lnTo>
                  <a:cubicBezTo>
                    <a:pt x="940" y="6998"/>
                    <a:pt x="950" y="7016"/>
                    <a:pt x="1002" y="7016"/>
                  </a:cubicBezTo>
                  <a:lnTo>
                    <a:pt x="1002" y="6941"/>
                  </a:lnTo>
                  <a:cubicBezTo>
                    <a:pt x="982" y="6941"/>
                    <a:pt x="961" y="6923"/>
                    <a:pt x="940" y="6923"/>
                  </a:cubicBezTo>
                  <a:lnTo>
                    <a:pt x="940" y="6847"/>
                  </a:lnTo>
                  <a:lnTo>
                    <a:pt x="961" y="6847"/>
                  </a:lnTo>
                  <a:cubicBezTo>
                    <a:pt x="971" y="6866"/>
                    <a:pt x="992" y="6904"/>
                    <a:pt x="1013" y="6885"/>
                  </a:cubicBezTo>
                  <a:lnTo>
                    <a:pt x="1013" y="6847"/>
                  </a:lnTo>
                  <a:cubicBezTo>
                    <a:pt x="1055" y="6810"/>
                    <a:pt x="1107" y="6754"/>
                    <a:pt x="1149" y="6716"/>
                  </a:cubicBezTo>
                  <a:cubicBezTo>
                    <a:pt x="1211" y="6678"/>
                    <a:pt x="1243" y="6735"/>
                    <a:pt x="1305" y="6678"/>
                  </a:cubicBezTo>
                  <a:lnTo>
                    <a:pt x="1305" y="6660"/>
                  </a:lnTo>
                  <a:cubicBezTo>
                    <a:pt x="1253" y="6660"/>
                    <a:pt x="1180" y="6641"/>
                    <a:pt x="1128" y="6660"/>
                  </a:cubicBezTo>
                  <a:lnTo>
                    <a:pt x="1128" y="6641"/>
                  </a:lnTo>
                  <a:cubicBezTo>
                    <a:pt x="1139" y="6622"/>
                    <a:pt x="1149" y="6603"/>
                    <a:pt x="1159" y="6585"/>
                  </a:cubicBezTo>
                  <a:cubicBezTo>
                    <a:pt x="1191" y="6585"/>
                    <a:pt x="1191" y="6603"/>
                    <a:pt x="1211" y="6603"/>
                  </a:cubicBezTo>
                  <a:cubicBezTo>
                    <a:pt x="1222" y="6585"/>
                    <a:pt x="1232" y="6566"/>
                    <a:pt x="1243" y="6566"/>
                  </a:cubicBezTo>
                  <a:lnTo>
                    <a:pt x="1243" y="6548"/>
                  </a:lnTo>
                  <a:cubicBezTo>
                    <a:pt x="1201" y="6528"/>
                    <a:pt x="1201" y="6528"/>
                    <a:pt x="1191" y="6472"/>
                  </a:cubicBezTo>
                  <a:lnTo>
                    <a:pt x="1222" y="6472"/>
                  </a:lnTo>
                  <a:cubicBezTo>
                    <a:pt x="1232" y="6491"/>
                    <a:pt x="1232" y="6472"/>
                    <a:pt x="1243" y="6491"/>
                  </a:cubicBezTo>
                  <a:cubicBezTo>
                    <a:pt x="1253" y="6472"/>
                    <a:pt x="1253" y="6453"/>
                    <a:pt x="1253" y="6434"/>
                  </a:cubicBezTo>
                  <a:cubicBezTo>
                    <a:pt x="1232" y="6397"/>
                    <a:pt x="1232" y="6397"/>
                    <a:pt x="1201" y="6378"/>
                  </a:cubicBezTo>
                  <a:cubicBezTo>
                    <a:pt x="1201" y="6378"/>
                    <a:pt x="1191" y="6453"/>
                    <a:pt x="1191" y="6416"/>
                  </a:cubicBezTo>
                  <a:lnTo>
                    <a:pt x="1191" y="6378"/>
                  </a:lnTo>
                  <a:lnTo>
                    <a:pt x="1180" y="6378"/>
                  </a:lnTo>
                  <a:lnTo>
                    <a:pt x="1180" y="6359"/>
                  </a:lnTo>
                  <a:cubicBezTo>
                    <a:pt x="1211" y="6359"/>
                    <a:pt x="1222" y="6340"/>
                    <a:pt x="1253" y="6322"/>
                  </a:cubicBezTo>
                  <a:lnTo>
                    <a:pt x="1253" y="6302"/>
                  </a:lnTo>
                  <a:cubicBezTo>
                    <a:pt x="1201" y="6302"/>
                    <a:pt x="1191" y="6247"/>
                    <a:pt x="1139" y="6228"/>
                  </a:cubicBezTo>
                  <a:cubicBezTo>
                    <a:pt x="1128" y="6302"/>
                    <a:pt x="1139" y="6265"/>
                    <a:pt x="1118" y="6284"/>
                  </a:cubicBezTo>
                  <a:cubicBezTo>
                    <a:pt x="1097" y="6265"/>
                    <a:pt x="1066" y="6284"/>
                    <a:pt x="1045" y="6228"/>
                  </a:cubicBezTo>
                  <a:cubicBezTo>
                    <a:pt x="1066" y="6209"/>
                    <a:pt x="1066" y="6209"/>
                    <a:pt x="1076" y="6190"/>
                  </a:cubicBezTo>
                  <a:lnTo>
                    <a:pt x="1035" y="6190"/>
                  </a:lnTo>
                  <a:cubicBezTo>
                    <a:pt x="1013" y="6247"/>
                    <a:pt x="971" y="6247"/>
                    <a:pt x="909" y="6247"/>
                  </a:cubicBezTo>
                  <a:lnTo>
                    <a:pt x="909" y="6190"/>
                  </a:lnTo>
                  <a:cubicBezTo>
                    <a:pt x="950" y="6153"/>
                    <a:pt x="961" y="6133"/>
                    <a:pt x="961" y="6040"/>
                  </a:cubicBezTo>
                  <a:cubicBezTo>
                    <a:pt x="940" y="6021"/>
                    <a:pt x="950" y="6021"/>
                    <a:pt x="940" y="6002"/>
                  </a:cubicBezTo>
                  <a:lnTo>
                    <a:pt x="961" y="6002"/>
                  </a:lnTo>
                  <a:cubicBezTo>
                    <a:pt x="992" y="5964"/>
                    <a:pt x="1035" y="6002"/>
                    <a:pt x="1055" y="5964"/>
                  </a:cubicBezTo>
                  <a:cubicBezTo>
                    <a:pt x="1066" y="5946"/>
                    <a:pt x="1076" y="5927"/>
                    <a:pt x="1087" y="5909"/>
                  </a:cubicBezTo>
                  <a:cubicBezTo>
                    <a:pt x="1076" y="5889"/>
                    <a:pt x="1076" y="5871"/>
                    <a:pt x="1066" y="5852"/>
                  </a:cubicBezTo>
                  <a:cubicBezTo>
                    <a:pt x="1118" y="5852"/>
                    <a:pt x="1107" y="5871"/>
                    <a:pt x="1139" y="5833"/>
                  </a:cubicBezTo>
                  <a:lnTo>
                    <a:pt x="1139" y="5909"/>
                  </a:lnTo>
                  <a:lnTo>
                    <a:pt x="1263" y="5909"/>
                  </a:lnTo>
                  <a:cubicBezTo>
                    <a:pt x="1284" y="5814"/>
                    <a:pt x="1326" y="5702"/>
                    <a:pt x="1388" y="5683"/>
                  </a:cubicBezTo>
                  <a:cubicBezTo>
                    <a:pt x="1419" y="5740"/>
                    <a:pt x="1534" y="5720"/>
                    <a:pt x="1586" y="5740"/>
                  </a:cubicBezTo>
                  <a:lnTo>
                    <a:pt x="1586" y="5758"/>
                  </a:lnTo>
                  <a:cubicBezTo>
                    <a:pt x="1575" y="5795"/>
                    <a:pt x="1586" y="5795"/>
                    <a:pt x="1575" y="5814"/>
                  </a:cubicBezTo>
                  <a:cubicBezTo>
                    <a:pt x="1565" y="5871"/>
                    <a:pt x="1586" y="5833"/>
                    <a:pt x="1554" y="5852"/>
                  </a:cubicBezTo>
                  <a:cubicBezTo>
                    <a:pt x="1523" y="5909"/>
                    <a:pt x="1492" y="5909"/>
                    <a:pt x="1440" y="5889"/>
                  </a:cubicBezTo>
                  <a:cubicBezTo>
                    <a:pt x="1430" y="5946"/>
                    <a:pt x="1430" y="5984"/>
                    <a:pt x="1430" y="6040"/>
                  </a:cubicBezTo>
                  <a:cubicBezTo>
                    <a:pt x="1430" y="6040"/>
                    <a:pt x="1440" y="6040"/>
                    <a:pt x="1450" y="6058"/>
                  </a:cubicBezTo>
                  <a:cubicBezTo>
                    <a:pt x="1502" y="6096"/>
                    <a:pt x="1659" y="6115"/>
                    <a:pt x="1680" y="6265"/>
                  </a:cubicBezTo>
                  <a:lnTo>
                    <a:pt x="1711" y="6265"/>
                  </a:lnTo>
                  <a:cubicBezTo>
                    <a:pt x="1711" y="6416"/>
                    <a:pt x="1753" y="6754"/>
                    <a:pt x="1784" y="6792"/>
                  </a:cubicBezTo>
                  <a:cubicBezTo>
                    <a:pt x="1836" y="6847"/>
                    <a:pt x="1919" y="6622"/>
                    <a:pt x="1982" y="6585"/>
                  </a:cubicBezTo>
                  <a:lnTo>
                    <a:pt x="1982" y="6528"/>
                  </a:lnTo>
                  <a:lnTo>
                    <a:pt x="1909" y="6528"/>
                  </a:lnTo>
                  <a:cubicBezTo>
                    <a:pt x="1898" y="6491"/>
                    <a:pt x="1888" y="6472"/>
                    <a:pt x="1878" y="6453"/>
                  </a:cubicBezTo>
                  <a:lnTo>
                    <a:pt x="1878" y="6416"/>
                  </a:lnTo>
                  <a:lnTo>
                    <a:pt x="1888" y="6416"/>
                  </a:lnTo>
                  <a:lnTo>
                    <a:pt x="1888" y="6397"/>
                  </a:lnTo>
                  <a:cubicBezTo>
                    <a:pt x="1961" y="6397"/>
                    <a:pt x="1982" y="6378"/>
                    <a:pt x="2023" y="6322"/>
                  </a:cubicBezTo>
                  <a:cubicBezTo>
                    <a:pt x="2013" y="6302"/>
                    <a:pt x="2023" y="6322"/>
                    <a:pt x="2002" y="6302"/>
                  </a:cubicBezTo>
                  <a:cubicBezTo>
                    <a:pt x="1971" y="6247"/>
                    <a:pt x="1930" y="6265"/>
                    <a:pt x="1867" y="6265"/>
                  </a:cubicBezTo>
                  <a:lnTo>
                    <a:pt x="1867" y="6209"/>
                  </a:lnTo>
                  <a:cubicBezTo>
                    <a:pt x="1846" y="6209"/>
                    <a:pt x="1836" y="6209"/>
                    <a:pt x="1815" y="6190"/>
                  </a:cubicBezTo>
                  <a:lnTo>
                    <a:pt x="1815" y="6190"/>
                  </a:lnTo>
                  <a:cubicBezTo>
                    <a:pt x="1826" y="6171"/>
                    <a:pt x="1826" y="6153"/>
                    <a:pt x="1836" y="6133"/>
                  </a:cubicBezTo>
                  <a:cubicBezTo>
                    <a:pt x="1794" y="6115"/>
                    <a:pt x="1784" y="6058"/>
                    <a:pt x="1753" y="6040"/>
                  </a:cubicBezTo>
                  <a:cubicBezTo>
                    <a:pt x="1680" y="5984"/>
                    <a:pt x="1597" y="6058"/>
                    <a:pt x="1534" y="5984"/>
                  </a:cubicBezTo>
                  <a:cubicBezTo>
                    <a:pt x="1586" y="5984"/>
                    <a:pt x="1649" y="5964"/>
                    <a:pt x="1701" y="5964"/>
                  </a:cubicBezTo>
                  <a:cubicBezTo>
                    <a:pt x="1690" y="5889"/>
                    <a:pt x="1690" y="5927"/>
                    <a:pt x="1722" y="5871"/>
                  </a:cubicBezTo>
                  <a:cubicBezTo>
                    <a:pt x="1680" y="5852"/>
                    <a:pt x="1670" y="5833"/>
                    <a:pt x="1659" y="5740"/>
                  </a:cubicBezTo>
                  <a:lnTo>
                    <a:pt x="1680" y="5740"/>
                  </a:lnTo>
                  <a:cubicBezTo>
                    <a:pt x="1722" y="5814"/>
                    <a:pt x="1982" y="5814"/>
                    <a:pt x="2023" y="5777"/>
                  </a:cubicBezTo>
                  <a:cubicBezTo>
                    <a:pt x="2054" y="5758"/>
                    <a:pt x="2085" y="5683"/>
                    <a:pt x="2117" y="5665"/>
                  </a:cubicBezTo>
                  <a:cubicBezTo>
                    <a:pt x="2149" y="5645"/>
                    <a:pt x="2170" y="5665"/>
                    <a:pt x="2190" y="5645"/>
                  </a:cubicBezTo>
                  <a:cubicBezTo>
                    <a:pt x="2159" y="5626"/>
                    <a:pt x="2159" y="5608"/>
                    <a:pt x="2117" y="5608"/>
                  </a:cubicBezTo>
                  <a:cubicBezTo>
                    <a:pt x="2085" y="5645"/>
                    <a:pt x="1836" y="5720"/>
                    <a:pt x="1815" y="5720"/>
                  </a:cubicBezTo>
                  <a:cubicBezTo>
                    <a:pt x="1784" y="5683"/>
                    <a:pt x="1794" y="5702"/>
                    <a:pt x="1784" y="5665"/>
                  </a:cubicBezTo>
                  <a:cubicBezTo>
                    <a:pt x="1805" y="5626"/>
                    <a:pt x="1805" y="5626"/>
                    <a:pt x="1805" y="5608"/>
                  </a:cubicBezTo>
                  <a:cubicBezTo>
                    <a:pt x="1794" y="5551"/>
                    <a:pt x="1794" y="5551"/>
                    <a:pt x="1774" y="5514"/>
                  </a:cubicBezTo>
                  <a:cubicBezTo>
                    <a:pt x="1753" y="5514"/>
                    <a:pt x="1732" y="5533"/>
                    <a:pt x="1701" y="5533"/>
                  </a:cubicBezTo>
                  <a:cubicBezTo>
                    <a:pt x="1690" y="5457"/>
                    <a:pt x="1469" y="5396"/>
                    <a:pt x="1458" y="5302"/>
                  </a:cubicBezTo>
                  <a:cubicBezTo>
                    <a:pt x="1500" y="5302"/>
                    <a:pt x="1638" y="5290"/>
                    <a:pt x="1742" y="5288"/>
                  </a:cubicBezTo>
                  <a:cubicBezTo>
                    <a:pt x="1846" y="5286"/>
                    <a:pt x="1971" y="5288"/>
                    <a:pt x="2085" y="5288"/>
                  </a:cubicBezTo>
                  <a:cubicBezTo>
                    <a:pt x="2106" y="5213"/>
                    <a:pt x="2149" y="5157"/>
                    <a:pt x="2190" y="5119"/>
                  </a:cubicBezTo>
                  <a:lnTo>
                    <a:pt x="2190" y="5063"/>
                  </a:lnTo>
                  <a:cubicBezTo>
                    <a:pt x="2211" y="5063"/>
                    <a:pt x="2232" y="5044"/>
                    <a:pt x="2253" y="5044"/>
                  </a:cubicBezTo>
                  <a:cubicBezTo>
                    <a:pt x="2263" y="5101"/>
                    <a:pt x="2263" y="5138"/>
                    <a:pt x="2284" y="5176"/>
                  </a:cubicBezTo>
                  <a:cubicBezTo>
                    <a:pt x="2398" y="5326"/>
                    <a:pt x="2596" y="5213"/>
                    <a:pt x="2722" y="5195"/>
                  </a:cubicBezTo>
                  <a:cubicBezTo>
                    <a:pt x="2711" y="5251"/>
                    <a:pt x="2711" y="5251"/>
                    <a:pt x="2700" y="5288"/>
                  </a:cubicBezTo>
                  <a:lnTo>
                    <a:pt x="2732" y="5288"/>
                  </a:lnTo>
                  <a:cubicBezTo>
                    <a:pt x="2742" y="5270"/>
                    <a:pt x="2763" y="5251"/>
                    <a:pt x="2784" y="5251"/>
                  </a:cubicBezTo>
                  <a:lnTo>
                    <a:pt x="2784" y="5270"/>
                  </a:lnTo>
                  <a:cubicBezTo>
                    <a:pt x="2774" y="5270"/>
                    <a:pt x="2774" y="5270"/>
                    <a:pt x="2763" y="5288"/>
                  </a:cubicBezTo>
                  <a:lnTo>
                    <a:pt x="2826" y="5288"/>
                  </a:lnTo>
                  <a:cubicBezTo>
                    <a:pt x="2846" y="5307"/>
                    <a:pt x="2878" y="5307"/>
                    <a:pt x="2929" y="5288"/>
                  </a:cubicBezTo>
                  <a:lnTo>
                    <a:pt x="2929" y="5364"/>
                  </a:lnTo>
                  <a:lnTo>
                    <a:pt x="2950" y="5364"/>
                  </a:lnTo>
                  <a:cubicBezTo>
                    <a:pt x="2961" y="5326"/>
                    <a:pt x="3002" y="5326"/>
                    <a:pt x="3023" y="5288"/>
                  </a:cubicBezTo>
                  <a:lnTo>
                    <a:pt x="3023" y="5213"/>
                  </a:lnTo>
                  <a:lnTo>
                    <a:pt x="3085" y="5213"/>
                  </a:lnTo>
                  <a:cubicBezTo>
                    <a:pt x="3096" y="5232"/>
                    <a:pt x="3106" y="5251"/>
                    <a:pt x="3117" y="5270"/>
                  </a:cubicBezTo>
                  <a:cubicBezTo>
                    <a:pt x="3106" y="5326"/>
                    <a:pt x="3106" y="5345"/>
                    <a:pt x="3117" y="5401"/>
                  </a:cubicBezTo>
                  <a:lnTo>
                    <a:pt x="3231" y="5401"/>
                  </a:lnTo>
                  <a:cubicBezTo>
                    <a:pt x="3241" y="5364"/>
                    <a:pt x="3241" y="5364"/>
                    <a:pt x="3241" y="5307"/>
                  </a:cubicBezTo>
                  <a:lnTo>
                    <a:pt x="3241" y="5288"/>
                  </a:lnTo>
                  <a:lnTo>
                    <a:pt x="3241" y="5288"/>
                  </a:lnTo>
                  <a:cubicBezTo>
                    <a:pt x="3263" y="5326"/>
                    <a:pt x="3305" y="5326"/>
                    <a:pt x="3346" y="5307"/>
                  </a:cubicBezTo>
                  <a:cubicBezTo>
                    <a:pt x="3357" y="5270"/>
                    <a:pt x="3336" y="5232"/>
                    <a:pt x="3367" y="5213"/>
                  </a:cubicBezTo>
                  <a:cubicBezTo>
                    <a:pt x="3409" y="5176"/>
                    <a:pt x="3419" y="5232"/>
                    <a:pt x="3471" y="5251"/>
                  </a:cubicBezTo>
                  <a:lnTo>
                    <a:pt x="3471" y="5195"/>
                  </a:lnTo>
                  <a:cubicBezTo>
                    <a:pt x="3513" y="5195"/>
                    <a:pt x="3606" y="5232"/>
                    <a:pt x="3648" y="5270"/>
                  </a:cubicBezTo>
                  <a:lnTo>
                    <a:pt x="3648" y="5195"/>
                  </a:lnTo>
                  <a:lnTo>
                    <a:pt x="3689" y="5195"/>
                  </a:lnTo>
                  <a:lnTo>
                    <a:pt x="3689" y="5270"/>
                  </a:lnTo>
                  <a:lnTo>
                    <a:pt x="3710" y="5270"/>
                  </a:lnTo>
                  <a:lnTo>
                    <a:pt x="3710" y="5251"/>
                  </a:lnTo>
                  <a:cubicBezTo>
                    <a:pt x="3721" y="5213"/>
                    <a:pt x="3710" y="5176"/>
                    <a:pt x="3721" y="5119"/>
                  </a:cubicBezTo>
                  <a:lnTo>
                    <a:pt x="3731" y="5119"/>
                  </a:lnTo>
                  <a:cubicBezTo>
                    <a:pt x="3731" y="5176"/>
                    <a:pt x="3721" y="5157"/>
                    <a:pt x="3741" y="5195"/>
                  </a:cubicBezTo>
                  <a:cubicBezTo>
                    <a:pt x="3762" y="5157"/>
                    <a:pt x="3783" y="5081"/>
                    <a:pt x="3825" y="5119"/>
                  </a:cubicBezTo>
                  <a:lnTo>
                    <a:pt x="3825" y="5157"/>
                  </a:lnTo>
                  <a:cubicBezTo>
                    <a:pt x="3857" y="5176"/>
                    <a:pt x="3877" y="5119"/>
                    <a:pt x="3898" y="5119"/>
                  </a:cubicBezTo>
                  <a:lnTo>
                    <a:pt x="3898" y="5101"/>
                  </a:lnTo>
                  <a:cubicBezTo>
                    <a:pt x="3888" y="5081"/>
                    <a:pt x="3888" y="5081"/>
                    <a:pt x="3877" y="5063"/>
                  </a:cubicBezTo>
                  <a:lnTo>
                    <a:pt x="3909" y="5063"/>
                  </a:lnTo>
                  <a:cubicBezTo>
                    <a:pt x="3919" y="5081"/>
                    <a:pt x="3929" y="5081"/>
                    <a:pt x="3950" y="5101"/>
                  </a:cubicBezTo>
                  <a:lnTo>
                    <a:pt x="3950" y="5063"/>
                  </a:lnTo>
                  <a:cubicBezTo>
                    <a:pt x="3929" y="5044"/>
                    <a:pt x="3940" y="5044"/>
                    <a:pt x="3929" y="5007"/>
                  </a:cubicBezTo>
                  <a:cubicBezTo>
                    <a:pt x="3961" y="4988"/>
                    <a:pt x="4002" y="4969"/>
                    <a:pt x="4033" y="4951"/>
                  </a:cubicBezTo>
                  <a:lnTo>
                    <a:pt x="4033" y="4932"/>
                  </a:lnTo>
                  <a:cubicBezTo>
                    <a:pt x="3981" y="4932"/>
                    <a:pt x="3919" y="4932"/>
                    <a:pt x="3857" y="4912"/>
                  </a:cubicBezTo>
                  <a:cubicBezTo>
                    <a:pt x="3857" y="4951"/>
                    <a:pt x="3867" y="4988"/>
                    <a:pt x="3867" y="5026"/>
                  </a:cubicBezTo>
                  <a:lnTo>
                    <a:pt x="3857" y="5026"/>
                  </a:lnTo>
                  <a:cubicBezTo>
                    <a:pt x="3815" y="4912"/>
                    <a:pt x="3752" y="4894"/>
                    <a:pt x="3658" y="4912"/>
                  </a:cubicBezTo>
                  <a:lnTo>
                    <a:pt x="3658" y="4932"/>
                  </a:lnTo>
                  <a:lnTo>
                    <a:pt x="3669" y="4932"/>
                  </a:lnTo>
                  <a:cubicBezTo>
                    <a:pt x="3689" y="4951"/>
                    <a:pt x="3648" y="4951"/>
                    <a:pt x="3648" y="4951"/>
                  </a:cubicBezTo>
                  <a:cubicBezTo>
                    <a:pt x="3627" y="4932"/>
                    <a:pt x="3606" y="4932"/>
                    <a:pt x="3596" y="4875"/>
                  </a:cubicBezTo>
                  <a:cubicBezTo>
                    <a:pt x="3585" y="4857"/>
                    <a:pt x="3596" y="4857"/>
                    <a:pt x="3585" y="4837"/>
                  </a:cubicBezTo>
                  <a:cubicBezTo>
                    <a:pt x="3627" y="4819"/>
                    <a:pt x="3658" y="4819"/>
                    <a:pt x="3700" y="4819"/>
                  </a:cubicBezTo>
                  <a:cubicBezTo>
                    <a:pt x="3689" y="4743"/>
                    <a:pt x="3700" y="4743"/>
                    <a:pt x="3700" y="4668"/>
                  </a:cubicBezTo>
                  <a:lnTo>
                    <a:pt x="3679" y="4668"/>
                  </a:lnTo>
                  <a:cubicBezTo>
                    <a:pt x="3658" y="4743"/>
                    <a:pt x="3617" y="4782"/>
                    <a:pt x="3554" y="4800"/>
                  </a:cubicBezTo>
                  <a:cubicBezTo>
                    <a:pt x="3544" y="4782"/>
                    <a:pt x="3554" y="4782"/>
                    <a:pt x="3533" y="4782"/>
                  </a:cubicBezTo>
                  <a:lnTo>
                    <a:pt x="3533" y="4706"/>
                  </a:lnTo>
                  <a:cubicBezTo>
                    <a:pt x="3533" y="4688"/>
                    <a:pt x="3533" y="4688"/>
                    <a:pt x="3523" y="4650"/>
                  </a:cubicBezTo>
                  <a:lnTo>
                    <a:pt x="3450" y="4650"/>
                  </a:lnTo>
                  <a:cubicBezTo>
                    <a:pt x="3440" y="4631"/>
                    <a:pt x="3440" y="4613"/>
                    <a:pt x="3440" y="4593"/>
                  </a:cubicBezTo>
                  <a:lnTo>
                    <a:pt x="3450" y="4593"/>
                  </a:lnTo>
                  <a:lnTo>
                    <a:pt x="3450" y="4574"/>
                  </a:lnTo>
                  <a:cubicBezTo>
                    <a:pt x="3523" y="4574"/>
                    <a:pt x="3606" y="4574"/>
                    <a:pt x="3627" y="4481"/>
                  </a:cubicBezTo>
                  <a:lnTo>
                    <a:pt x="3565" y="4481"/>
                  </a:lnTo>
                  <a:cubicBezTo>
                    <a:pt x="3554" y="4499"/>
                    <a:pt x="3565" y="4499"/>
                    <a:pt x="3544" y="4481"/>
                  </a:cubicBezTo>
                  <a:lnTo>
                    <a:pt x="3533" y="4481"/>
                  </a:lnTo>
                  <a:lnTo>
                    <a:pt x="3533" y="4462"/>
                  </a:lnTo>
                  <a:cubicBezTo>
                    <a:pt x="3585" y="4444"/>
                    <a:pt x="3596" y="4444"/>
                    <a:pt x="3637" y="4387"/>
                  </a:cubicBezTo>
                  <a:lnTo>
                    <a:pt x="3637" y="4387"/>
                  </a:lnTo>
                  <a:lnTo>
                    <a:pt x="3606" y="4387"/>
                  </a:lnTo>
                  <a:cubicBezTo>
                    <a:pt x="3606" y="4387"/>
                    <a:pt x="3596" y="4424"/>
                    <a:pt x="3585" y="4405"/>
                  </a:cubicBezTo>
                  <a:cubicBezTo>
                    <a:pt x="3585" y="4387"/>
                    <a:pt x="3575" y="4387"/>
                    <a:pt x="3575" y="4368"/>
                  </a:cubicBezTo>
                  <a:cubicBezTo>
                    <a:pt x="3523" y="4312"/>
                    <a:pt x="3461" y="4349"/>
                    <a:pt x="3409" y="4312"/>
                  </a:cubicBezTo>
                  <a:cubicBezTo>
                    <a:pt x="3398" y="4293"/>
                    <a:pt x="3367" y="4218"/>
                    <a:pt x="3357" y="4199"/>
                  </a:cubicBezTo>
                  <a:cubicBezTo>
                    <a:pt x="3326" y="4218"/>
                    <a:pt x="3326" y="4255"/>
                    <a:pt x="3315" y="4255"/>
                  </a:cubicBezTo>
                  <a:cubicBezTo>
                    <a:pt x="3284" y="4237"/>
                    <a:pt x="3252" y="4237"/>
                    <a:pt x="3231" y="4218"/>
                  </a:cubicBezTo>
                  <a:cubicBezTo>
                    <a:pt x="3179" y="4218"/>
                    <a:pt x="3137" y="4199"/>
                    <a:pt x="3085" y="4199"/>
                  </a:cubicBezTo>
                  <a:cubicBezTo>
                    <a:pt x="3054" y="4218"/>
                    <a:pt x="3065" y="4255"/>
                    <a:pt x="3033" y="4237"/>
                  </a:cubicBezTo>
                  <a:cubicBezTo>
                    <a:pt x="3013" y="4180"/>
                    <a:pt x="3044" y="4180"/>
                    <a:pt x="2981" y="4180"/>
                  </a:cubicBezTo>
                  <a:cubicBezTo>
                    <a:pt x="2961" y="4237"/>
                    <a:pt x="2950" y="4237"/>
                    <a:pt x="2909" y="4237"/>
                  </a:cubicBezTo>
                  <a:cubicBezTo>
                    <a:pt x="2898" y="4199"/>
                    <a:pt x="2898" y="4199"/>
                    <a:pt x="2878" y="4180"/>
                  </a:cubicBezTo>
                  <a:cubicBezTo>
                    <a:pt x="2846" y="4255"/>
                    <a:pt x="2826" y="4255"/>
                    <a:pt x="2794" y="4330"/>
                  </a:cubicBezTo>
                  <a:cubicBezTo>
                    <a:pt x="2700" y="4312"/>
                    <a:pt x="2679" y="4199"/>
                    <a:pt x="2596" y="4255"/>
                  </a:cubicBezTo>
                  <a:lnTo>
                    <a:pt x="2596" y="4218"/>
                  </a:lnTo>
                  <a:cubicBezTo>
                    <a:pt x="2606" y="4199"/>
                    <a:pt x="2606" y="4199"/>
                    <a:pt x="2617" y="4180"/>
                  </a:cubicBezTo>
                  <a:lnTo>
                    <a:pt x="2544" y="4180"/>
                  </a:lnTo>
                  <a:cubicBezTo>
                    <a:pt x="2492" y="4105"/>
                    <a:pt x="2398" y="4237"/>
                    <a:pt x="2346" y="4275"/>
                  </a:cubicBezTo>
                  <a:lnTo>
                    <a:pt x="2346" y="4255"/>
                  </a:lnTo>
                  <a:cubicBezTo>
                    <a:pt x="2357" y="4237"/>
                    <a:pt x="2357" y="4237"/>
                    <a:pt x="2367" y="4218"/>
                  </a:cubicBezTo>
                  <a:lnTo>
                    <a:pt x="2253" y="4218"/>
                  </a:lnTo>
                  <a:cubicBezTo>
                    <a:pt x="2242" y="4237"/>
                    <a:pt x="2170" y="4143"/>
                    <a:pt x="2170" y="4143"/>
                  </a:cubicBezTo>
                  <a:cubicBezTo>
                    <a:pt x="2127" y="4124"/>
                    <a:pt x="2075" y="4161"/>
                    <a:pt x="2044" y="4124"/>
                  </a:cubicBezTo>
                  <a:lnTo>
                    <a:pt x="2065" y="4124"/>
                  </a:lnTo>
                  <a:cubicBezTo>
                    <a:pt x="2075" y="4105"/>
                    <a:pt x="2085" y="4105"/>
                    <a:pt x="2096" y="4086"/>
                  </a:cubicBezTo>
                  <a:cubicBezTo>
                    <a:pt x="2085" y="4068"/>
                    <a:pt x="2096" y="4086"/>
                    <a:pt x="2085" y="4049"/>
                  </a:cubicBezTo>
                  <a:cubicBezTo>
                    <a:pt x="2034" y="4049"/>
                    <a:pt x="2034" y="4011"/>
                    <a:pt x="2002" y="3992"/>
                  </a:cubicBezTo>
                  <a:cubicBezTo>
                    <a:pt x="1971" y="3974"/>
                    <a:pt x="1996" y="4033"/>
                    <a:pt x="1909" y="4030"/>
                  </a:cubicBezTo>
                  <a:cubicBezTo>
                    <a:pt x="1822" y="4027"/>
                    <a:pt x="1500" y="3995"/>
                    <a:pt x="1479" y="3976"/>
                  </a:cubicBezTo>
                  <a:lnTo>
                    <a:pt x="1680" y="3823"/>
                  </a:lnTo>
                  <a:cubicBezTo>
                    <a:pt x="1683" y="3817"/>
                    <a:pt x="1687" y="3811"/>
                    <a:pt x="1690" y="3805"/>
                  </a:cubicBezTo>
                  <a:cubicBezTo>
                    <a:pt x="1732" y="3805"/>
                    <a:pt x="1805" y="3748"/>
                    <a:pt x="1826" y="3767"/>
                  </a:cubicBezTo>
                  <a:lnTo>
                    <a:pt x="1826" y="3805"/>
                  </a:lnTo>
                  <a:cubicBezTo>
                    <a:pt x="1857" y="3823"/>
                    <a:pt x="1909" y="3860"/>
                    <a:pt x="1940" y="3880"/>
                  </a:cubicBezTo>
                  <a:cubicBezTo>
                    <a:pt x="1940" y="3860"/>
                    <a:pt x="1940" y="3842"/>
                    <a:pt x="1950" y="3842"/>
                  </a:cubicBezTo>
                  <a:cubicBezTo>
                    <a:pt x="1971" y="3823"/>
                    <a:pt x="1950" y="3860"/>
                    <a:pt x="1961" y="3880"/>
                  </a:cubicBezTo>
                  <a:cubicBezTo>
                    <a:pt x="2002" y="3880"/>
                    <a:pt x="2075" y="3767"/>
                    <a:pt x="2117" y="3748"/>
                  </a:cubicBezTo>
                  <a:cubicBezTo>
                    <a:pt x="2137" y="3730"/>
                    <a:pt x="2180" y="3805"/>
                    <a:pt x="2201" y="3823"/>
                  </a:cubicBezTo>
                  <a:cubicBezTo>
                    <a:pt x="2242" y="3842"/>
                    <a:pt x="2336" y="3805"/>
                    <a:pt x="2378" y="3786"/>
                  </a:cubicBezTo>
                  <a:cubicBezTo>
                    <a:pt x="2430" y="3786"/>
                    <a:pt x="2492" y="3786"/>
                    <a:pt x="2544" y="3805"/>
                  </a:cubicBezTo>
                  <a:lnTo>
                    <a:pt x="2544" y="3730"/>
                  </a:lnTo>
                  <a:lnTo>
                    <a:pt x="2658" y="3730"/>
                  </a:lnTo>
                  <a:cubicBezTo>
                    <a:pt x="2669" y="3711"/>
                    <a:pt x="2669" y="3691"/>
                    <a:pt x="2689" y="3673"/>
                  </a:cubicBezTo>
                  <a:lnTo>
                    <a:pt x="2689" y="3598"/>
                  </a:lnTo>
                  <a:lnTo>
                    <a:pt x="2658" y="3598"/>
                  </a:lnTo>
                  <a:lnTo>
                    <a:pt x="2658" y="3561"/>
                  </a:lnTo>
                  <a:cubicBezTo>
                    <a:pt x="2648" y="3542"/>
                    <a:pt x="2648" y="3542"/>
                    <a:pt x="2648" y="3504"/>
                  </a:cubicBezTo>
                  <a:cubicBezTo>
                    <a:pt x="2471" y="3542"/>
                    <a:pt x="2211" y="3579"/>
                    <a:pt x="2044" y="3504"/>
                  </a:cubicBezTo>
                  <a:cubicBezTo>
                    <a:pt x="1940" y="3467"/>
                    <a:pt x="1534" y="3561"/>
                    <a:pt x="1482" y="3485"/>
                  </a:cubicBezTo>
                  <a:cubicBezTo>
                    <a:pt x="1545" y="3467"/>
                    <a:pt x="1846" y="3429"/>
                    <a:pt x="1898" y="3410"/>
                  </a:cubicBezTo>
                  <a:cubicBezTo>
                    <a:pt x="1971" y="3372"/>
                    <a:pt x="2085" y="3410"/>
                    <a:pt x="2149" y="3429"/>
                  </a:cubicBezTo>
                  <a:cubicBezTo>
                    <a:pt x="2149" y="3392"/>
                    <a:pt x="2159" y="3354"/>
                    <a:pt x="2159" y="3316"/>
                  </a:cubicBezTo>
                  <a:cubicBezTo>
                    <a:pt x="2170" y="3298"/>
                    <a:pt x="2170" y="3298"/>
                    <a:pt x="2201" y="3298"/>
                  </a:cubicBezTo>
                  <a:cubicBezTo>
                    <a:pt x="2211" y="3335"/>
                    <a:pt x="2201" y="3335"/>
                    <a:pt x="2232" y="3354"/>
                  </a:cubicBezTo>
                  <a:cubicBezTo>
                    <a:pt x="2242" y="3316"/>
                    <a:pt x="2253" y="3298"/>
                    <a:pt x="2263" y="3278"/>
                  </a:cubicBezTo>
                  <a:lnTo>
                    <a:pt x="2263" y="3316"/>
                  </a:lnTo>
                  <a:cubicBezTo>
                    <a:pt x="2253" y="3335"/>
                    <a:pt x="2253" y="3335"/>
                    <a:pt x="2242" y="3354"/>
                  </a:cubicBezTo>
                  <a:cubicBezTo>
                    <a:pt x="2336" y="3354"/>
                    <a:pt x="2430" y="3410"/>
                    <a:pt x="2502" y="3298"/>
                  </a:cubicBezTo>
                  <a:cubicBezTo>
                    <a:pt x="2513" y="3278"/>
                    <a:pt x="2513" y="3278"/>
                    <a:pt x="2513" y="3241"/>
                  </a:cubicBezTo>
                  <a:cubicBezTo>
                    <a:pt x="2509" y="3235"/>
                    <a:pt x="2506" y="3229"/>
                    <a:pt x="2502" y="3223"/>
                  </a:cubicBezTo>
                  <a:cubicBezTo>
                    <a:pt x="2440" y="3203"/>
                    <a:pt x="2180" y="3278"/>
                    <a:pt x="2137" y="3241"/>
                  </a:cubicBezTo>
                  <a:cubicBezTo>
                    <a:pt x="2127" y="3223"/>
                    <a:pt x="2127" y="3223"/>
                    <a:pt x="2127" y="3185"/>
                  </a:cubicBezTo>
                  <a:cubicBezTo>
                    <a:pt x="2130" y="3179"/>
                    <a:pt x="2134" y="3172"/>
                    <a:pt x="2137" y="3166"/>
                  </a:cubicBezTo>
                  <a:cubicBezTo>
                    <a:pt x="2190" y="3166"/>
                    <a:pt x="2274" y="3185"/>
                    <a:pt x="2294" y="3128"/>
                  </a:cubicBezTo>
                  <a:cubicBezTo>
                    <a:pt x="2274" y="3128"/>
                    <a:pt x="2274" y="3128"/>
                    <a:pt x="2263" y="3109"/>
                  </a:cubicBezTo>
                  <a:cubicBezTo>
                    <a:pt x="2284" y="3109"/>
                    <a:pt x="2284" y="3109"/>
                    <a:pt x="2294" y="3091"/>
                  </a:cubicBezTo>
                  <a:cubicBezTo>
                    <a:pt x="2284" y="3072"/>
                    <a:pt x="2294" y="2997"/>
                    <a:pt x="2284" y="2997"/>
                  </a:cubicBezTo>
                  <a:cubicBezTo>
                    <a:pt x="2263" y="2940"/>
                    <a:pt x="2232" y="2922"/>
                    <a:pt x="2232" y="2903"/>
                  </a:cubicBezTo>
                  <a:cubicBezTo>
                    <a:pt x="2232" y="2884"/>
                    <a:pt x="2253" y="2884"/>
                    <a:pt x="2253" y="2865"/>
                  </a:cubicBezTo>
                  <a:cubicBezTo>
                    <a:pt x="2242" y="2847"/>
                    <a:pt x="2242" y="2828"/>
                    <a:pt x="2242" y="2790"/>
                  </a:cubicBezTo>
                  <a:cubicBezTo>
                    <a:pt x="2263" y="2771"/>
                    <a:pt x="2274" y="2753"/>
                    <a:pt x="2294" y="2715"/>
                  </a:cubicBezTo>
                  <a:lnTo>
                    <a:pt x="2294" y="2771"/>
                  </a:lnTo>
                  <a:cubicBezTo>
                    <a:pt x="2367" y="2771"/>
                    <a:pt x="2419" y="2753"/>
                    <a:pt x="2471" y="2809"/>
                  </a:cubicBezTo>
                  <a:cubicBezTo>
                    <a:pt x="2471" y="2828"/>
                    <a:pt x="2471" y="2847"/>
                    <a:pt x="2482" y="2903"/>
                  </a:cubicBezTo>
                  <a:cubicBezTo>
                    <a:pt x="2523" y="2884"/>
                    <a:pt x="2575" y="2884"/>
                    <a:pt x="2627" y="2884"/>
                  </a:cubicBezTo>
                  <a:cubicBezTo>
                    <a:pt x="2648" y="2828"/>
                    <a:pt x="2658" y="2790"/>
                    <a:pt x="2679" y="2715"/>
                  </a:cubicBezTo>
                  <a:cubicBezTo>
                    <a:pt x="2606" y="2715"/>
                    <a:pt x="2575" y="2696"/>
                    <a:pt x="2523" y="2659"/>
                  </a:cubicBezTo>
                  <a:lnTo>
                    <a:pt x="2523" y="2602"/>
                  </a:lnTo>
                  <a:cubicBezTo>
                    <a:pt x="2565" y="2602"/>
                    <a:pt x="2575" y="2602"/>
                    <a:pt x="2596" y="2584"/>
                  </a:cubicBezTo>
                  <a:lnTo>
                    <a:pt x="2596" y="2565"/>
                  </a:lnTo>
                  <a:cubicBezTo>
                    <a:pt x="2554" y="2509"/>
                    <a:pt x="2523" y="2471"/>
                    <a:pt x="2461" y="2452"/>
                  </a:cubicBezTo>
                  <a:cubicBezTo>
                    <a:pt x="2450" y="2471"/>
                    <a:pt x="2440" y="2509"/>
                    <a:pt x="2440" y="2527"/>
                  </a:cubicBezTo>
                  <a:lnTo>
                    <a:pt x="2440" y="2509"/>
                  </a:lnTo>
                  <a:cubicBezTo>
                    <a:pt x="2409" y="2452"/>
                    <a:pt x="2367" y="2377"/>
                    <a:pt x="2315" y="2358"/>
                  </a:cubicBezTo>
                  <a:cubicBezTo>
                    <a:pt x="2305" y="2377"/>
                    <a:pt x="2274" y="2377"/>
                    <a:pt x="2242" y="2377"/>
                  </a:cubicBezTo>
                  <a:lnTo>
                    <a:pt x="2242" y="2321"/>
                  </a:lnTo>
                  <a:cubicBezTo>
                    <a:pt x="2211" y="2321"/>
                    <a:pt x="2222" y="2340"/>
                    <a:pt x="2222" y="2283"/>
                  </a:cubicBezTo>
                  <a:cubicBezTo>
                    <a:pt x="2170" y="2283"/>
                    <a:pt x="2085" y="2302"/>
                    <a:pt x="2044" y="2246"/>
                  </a:cubicBezTo>
                  <a:cubicBezTo>
                    <a:pt x="2044" y="2226"/>
                    <a:pt x="2044" y="2226"/>
                    <a:pt x="2034" y="2189"/>
                  </a:cubicBezTo>
                  <a:cubicBezTo>
                    <a:pt x="2037" y="2183"/>
                    <a:pt x="2041" y="2177"/>
                    <a:pt x="2044" y="2171"/>
                  </a:cubicBezTo>
                  <a:cubicBezTo>
                    <a:pt x="2096" y="2171"/>
                    <a:pt x="2201" y="2189"/>
                    <a:pt x="2242" y="2171"/>
                  </a:cubicBezTo>
                  <a:cubicBezTo>
                    <a:pt x="2263" y="2171"/>
                    <a:pt x="2284" y="2133"/>
                    <a:pt x="2305" y="2133"/>
                  </a:cubicBezTo>
                  <a:cubicBezTo>
                    <a:pt x="2346" y="2151"/>
                    <a:pt x="2388" y="2226"/>
                    <a:pt x="2450" y="2171"/>
                  </a:cubicBezTo>
                  <a:cubicBezTo>
                    <a:pt x="2471" y="2151"/>
                    <a:pt x="2492" y="2095"/>
                    <a:pt x="2523" y="2077"/>
                  </a:cubicBezTo>
                  <a:cubicBezTo>
                    <a:pt x="2596" y="2020"/>
                    <a:pt x="2689" y="2077"/>
                    <a:pt x="2774" y="2020"/>
                  </a:cubicBezTo>
                  <a:cubicBezTo>
                    <a:pt x="2794" y="2133"/>
                    <a:pt x="2867" y="2133"/>
                    <a:pt x="2961" y="2133"/>
                  </a:cubicBezTo>
                  <a:cubicBezTo>
                    <a:pt x="3013" y="1982"/>
                    <a:pt x="3117" y="2039"/>
                    <a:pt x="3274" y="2057"/>
                  </a:cubicBezTo>
                  <a:lnTo>
                    <a:pt x="3274" y="2039"/>
                  </a:lnTo>
                  <a:cubicBezTo>
                    <a:pt x="3263" y="2002"/>
                    <a:pt x="3252" y="2020"/>
                    <a:pt x="3263" y="2002"/>
                  </a:cubicBezTo>
                  <a:cubicBezTo>
                    <a:pt x="3294" y="1964"/>
                    <a:pt x="3357" y="1982"/>
                    <a:pt x="3377" y="1964"/>
                  </a:cubicBezTo>
                  <a:cubicBezTo>
                    <a:pt x="3367" y="1945"/>
                    <a:pt x="3367" y="1926"/>
                    <a:pt x="3357" y="1907"/>
                  </a:cubicBezTo>
                  <a:lnTo>
                    <a:pt x="3419" y="1907"/>
                  </a:lnTo>
                  <a:cubicBezTo>
                    <a:pt x="3429" y="1926"/>
                    <a:pt x="3429" y="1926"/>
                    <a:pt x="3461" y="1926"/>
                  </a:cubicBezTo>
                  <a:cubicBezTo>
                    <a:pt x="3471" y="1907"/>
                    <a:pt x="3471" y="1888"/>
                    <a:pt x="3492" y="1870"/>
                  </a:cubicBezTo>
                  <a:lnTo>
                    <a:pt x="3492" y="1851"/>
                  </a:lnTo>
                  <a:cubicBezTo>
                    <a:pt x="3429" y="1851"/>
                    <a:pt x="3419" y="1851"/>
                    <a:pt x="3419" y="1738"/>
                  </a:cubicBezTo>
                  <a:cubicBezTo>
                    <a:pt x="3429" y="1719"/>
                    <a:pt x="3429" y="1701"/>
                    <a:pt x="3429" y="1663"/>
                  </a:cubicBezTo>
                  <a:cubicBezTo>
                    <a:pt x="3377" y="1607"/>
                    <a:pt x="3357" y="1589"/>
                    <a:pt x="3274" y="1589"/>
                  </a:cubicBezTo>
                  <a:lnTo>
                    <a:pt x="3274" y="1513"/>
                  </a:lnTo>
                  <a:cubicBezTo>
                    <a:pt x="3263" y="1494"/>
                    <a:pt x="3252" y="1494"/>
                    <a:pt x="3241" y="1475"/>
                  </a:cubicBezTo>
                  <a:cubicBezTo>
                    <a:pt x="3221" y="1494"/>
                    <a:pt x="3221" y="1494"/>
                    <a:pt x="3210" y="1513"/>
                  </a:cubicBezTo>
                  <a:cubicBezTo>
                    <a:pt x="3200" y="1475"/>
                    <a:pt x="3200" y="1475"/>
                    <a:pt x="3200" y="1438"/>
                  </a:cubicBezTo>
                  <a:cubicBezTo>
                    <a:pt x="3189" y="1438"/>
                    <a:pt x="3085" y="1494"/>
                    <a:pt x="3085" y="1494"/>
                  </a:cubicBezTo>
                  <a:cubicBezTo>
                    <a:pt x="3065" y="1494"/>
                    <a:pt x="3013" y="1381"/>
                    <a:pt x="2971" y="1419"/>
                  </a:cubicBezTo>
                  <a:cubicBezTo>
                    <a:pt x="2950" y="1438"/>
                    <a:pt x="2961" y="1457"/>
                    <a:pt x="2940" y="1475"/>
                  </a:cubicBezTo>
                  <a:cubicBezTo>
                    <a:pt x="2929" y="1419"/>
                    <a:pt x="2919" y="1438"/>
                    <a:pt x="2909" y="1400"/>
                  </a:cubicBezTo>
                  <a:cubicBezTo>
                    <a:pt x="2878" y="1419"/>
                    <a:pt x="2846" y="1419"/>
                    <a:pt x="2815" y="1438"/>
                  </a:cubicBezTo>
                  <a:lnTo>
                    <a:pt x="2815" y="1381"/>
                  </a:lnTo>
                  <a:cubicBezTo>
                    <a:pt x="2784" y="1344"/>
                    <a:pt x="2763" y="1344"/>
                    <a:pt x="2742" y="1288"/>
                  </a:cubicBezTo>
                  <a:cubicBezTo>
                    <a:pt x="2878" y="1269"/>
                    <a:pt x="2929" y="1081"/>
                    <a:pt x="3013" y="1062"/>
                  </a:cubicBezTo>
                  <a:cubicBezTo>
                    <a:pt x="3054" y="1044"/>
                    <a:pt x="3085" y="1099"/>
                    <a:pt x="3106" y="1119"/>
                  </a:cubicBezTo>
                  <a:cubicBezTo>
                    <a:pt x="3158" y="1137"/>
                    <a:pt x="3189" y="1005"/>
                    <a:pt x="3241" y="1062"/>
                  </a:cubicBezTo>
                  <a:lnTo>
                    <a:pt x="3241" y="1119"/>
                  </a:lnTo>
                  <a:cubicBezTo>
                    <a:pt x="3315" y="1174"/>
                    <a:pt x="3450" y="1119"/>
                    <a:pt x="3513" y="1119"/>
                  </a:cubicBezTo>
                  <a:lnTo>
                    <a:pt x="3513" y="1044"/>
                  </a:lnTo>
                  <a:cubicBezTo>
                    <a:pt x="3554" y="1044"/>
                    <a:pt x="3627" y="1005"/>
                    <a:pt x="3658" y="968"/>
                  </a:cubicBezTo>
                  <a:cubicBezTo>
                    <a:pt x="3669" y="930"/>
                    <a:pt x="3669" y="912"/>
                    <a:pt x="3700" y="875"/>
                  </a:cubicBezTo>
                  <a:cubicBezTo>
                    <a:pt x="3752" y="818"/>
                    <a:pt x="3867" y="893"/>
                    <a:pt x="3929" y="836"/>
                  </a:cubicBezTo>
                  <a:cubicBezTo>
                    <a:pt x="3929" y="818"/>
                    <a:pt x="3929" y="799"/>
                    <a:pt x="3940" y="781"/>
                  </a:cubicBezTo>
                  <a:lnTo>
                    <a:pt x="3971" y="781"/>
                  </a:lnTo>
                  <a:cubicBezTo>
                    <a:pt x="3971" y="799"/>
                    <a:pt x="4002" y="836"/>
                    <a:pt x="4002" y="836"/>
                  </a:cubicBezTo>
                  <a:cubicBezTo>
                    <a:pt x="4033" y="855"/>
                    <a:pt x="4033" y="781"/>
                    <a:pt x="4065" y="799"/>
                  </a:cubicBezTo>
                  <a:cubicBezTo>
                    <a:pt x="4065" y="799"/>
                    <a:pt x="4075" y="855"/>
                    <a:pt x="4127" y="836"/>
                  </a:cubicBezTo>
                  <a:cubicBezTo>
                    <a:pt x="4314" y="781"/>
                    <a:pt x="4565" y="761"/>
                    <a:pt x="4772" y="724"/>
                  </a:cubicBezTo>
                  <a:cubicBezTo>
                    <a:pt x="4783" y="743"/>
                    <a:pt x="4783" y="761"/>
                    <a:pt x="4783" y="781"/>
                  </a:cubicBezTo>
                  <a:cubicBezTo>
                    <a:pt x="4824" y="724"/>
                    <a:pt x="4856" y="724"/>
                    <a:pt x="4908" y="781"/>
                  </a:cubicBezTo>
                  <a:lnTo>
                    <a:pt x="4908" y="724"/>
                  </a:lnTo>
                  <a:cubicBezTo>
                    <a:pt x="4940" y="724"/>
                    <a:pt x="4961" y="761"/>
                    <a:pt x="4992" y="781"/>
                  </a:cubicBezTo>
                  <a:cubicBezTo>
                    <a:pt x="5033" y="799"/>
                    <a:pt x="5075" y="743"/>
                    <a:pt x="5096" y="743"/>
                  </a:cubicBezTo>
                  <a:cubicBezTo>
                    <a:pt x="5127" y="724"/>
                    <a:pt x="5127" y="761"/>
                    <a:pt x="5158" y="781"/>
                  </a:cubicBezTo>
                  <a:cubicBezTo>
                    <a:pt x="5168" y="724"/>
                    <a:pt x="5168" y="724"/>
                    <a:pt x="5200" y="706"/>
                  </a:cubicBezTo>
                  <a:cubicBezTo>
                    <a:pt x="5231" y="761"/>
                    <a:pt x="5262" y="724"/>
                    <a:pt x="5283" y="686"/>
                  </a:cubicBezTo>
                  <a:lnTo>
                    <a:pt x="5283" y="743"/>
                  </a:lnTo>
                  <a:cubicBezTo>
                    <a:pt x="5356" y="724"/>
                    <a:pt x="5428" y="706"/>
                    <a:pt x="5492" y="706"/>
                  </a:cubicBezTo>
                  <a:cubicBezTo>
                    <a:pt x="5523" y="799"/>
                    <a:pt x="5596" y="781"/>
                    <a:pt x="5679" y="781"/>
                  </a:cubicBezTo>
                  <a:cubicBezTo>
                    <a:pt x="5710" y="724"/>
                    <a:pt x="5783" y="781"/>
                    <a:pt x="5824" y="761"/>
                  </a:cubicBezTo>
                  <a:cubicBezTo>
                    <a:pt x="5897" y="724"/>
                    <a:pt x="6032" y="724"/>
                    <a:pt x="6148" y="686"/>
                  </a:cubicBezTo>
                  <a:cubicBezTo>
                    <a:pt x="6200" y="649"/>
                    <a:pt x="6293" y="630"/>
                    <a:pt x="6345" y="611"/>
                  </a:cubicBezTo>
                  <a:cubicBezTo>
                    <a:pt x="6418" y="574"/>
                    <a:pt x="6459" y="686"/>
                    <a:pt x="6522" y="649"/>
                  </a:cubicBezTo>
                  <a:cubicBezTo>
                    <a:pt x="6543" y="630"/>
                    <a:pt x="6563" y="574"/>
                    <a:pt x="6574" y="555"/>
                  </a:cubicBezTo>
                  <a:cubicBezTo>
                    <a:pt x="6606" y="555"/>
                    <a:pt x="6637" y="574"/>
                    <a:pt x="6668" y="574"/>
                  </a:cubicBezTo>
                  <a:cubicBezTo>
                    <a:pt x="6689" y="574"/>
                    <a:pt x="6720" y="498"/>
                    <a:pt x="6741" y="498"/>
                  </a:cubicBezTo>
                  <a:cubicBezTo>
                    <a:pt x="6783" y="498"/>
                    <a:pt x="6772" y="555"/>
                    <a:pt x="6814" y="555"/>
                  </a:cubicBezTo>
                  <a:cubicBezTo>
                    <a:pt x="6907" y="537"/>
                    <a:pt x="7001" y="537"/>
                    <a:pt x="7105" y="574"/>
                  </a:cubicBezTo>
                  <a:lnTo>
                    <a:pt x="7251" y="574"/>
                  </a:lnTo>
                  <a:cubicBezTo>
                    <a:pt x="7262" y="592"/>
                    <a:pt x="7262" y="611"/>
                    <a:pt x="7262" y="630"/>
                  </a:cubicBezTo>
                  <a:cubicBezTo>
                    <a:pt x="7283" y="649"/>
                    <a:pt x="7397" y="592"/>
                    <a:pt x="7459" y="592"/>
                  </a:cubicBezTo>
                  <a:cubicBezTo>
                    <a:pt x="7459" y="574"/>
                    <a:pt x="7459" y="537"/>
                    <a:pt x="7470" y="517"/>
                  </a:cubicBezTo>
                  <a:cubicBezTo>
                    <a:pt x="7439" y="517"/>
                    <a:pt x="7407" y="517"/>
                    <a:pt x="7387" y="498"/>
                  </a:cubicBezTo>
                  <a:cubicBezTo>
                    <a:pt x="7407" y="480"/>
                    <a:pt x="7407" y="442"/>
                    <a:pt x="7428" y="405"/>
                  </a:cubicBezTo>
                  <a:cubicBezTo>
                    <a:pt x="7449" y="386"/>
                    <a:pt x="7491" y="386"/>
                    <a:pt x="7501" y="348"/>
                  </a:cubicBezTo>
                  <a:cubicBezTo>
                    <a:pt x="7491" y="330"/>
                    <a:pt x="7491" y="330"/>
                    <a:pt x="7470" y="311"/>
                  </a:cubicBezTo>
                  <a:cubicBezTo>
                    <a:pt x="7449" y="330"/>
                    <a:pt x="7439" y="348"/>
                    <a:pt x="7407" y="348"/>
                  </a:cubicBezTo>
                  <a:cubicBezTo>
                    <a:pt x="7397" y="311"/>
                    <a:pt x="7407" y="330"/>
                    <a:pt x="7376" y="311"/>
                  </a:cubicBezTo>
                  <a:cubicBezTo>
                    <a:pt x="7345" y="367"/>
                    <a:pt x="7262" y="367"/>
                    <a:pt x="7210" y="367"/>
                  </a:cubicBezTo>
                  <a:lnTo>
                    <a:pt x="7210" y="311"/>
                  </a:lnTo>
                  <a:lnTo>
                    <a:pt x="7199" y="311"/>
                  </a:lnTo>
                  <a:cubicBezTo>
                    <a:pt x="7115" y="423"/>
                    <a:pt x="6648" y="423"/>
                    <a:pt x="6543" y="330"/>
                  </a:cubicBezTo>
                  <a:cubicBezTo>
                    <a:pt x="6543" y="292"/>
                    <a:pt x="6236" y="311"/>
                    <a:pt x="6225" y="273"/>
                  </a:cubicBezTo>
                  <a:cubicBezTo>
                    <a:pt x="6267" y="236"/>
                    <a:pt x="6574" y="198"/>
                    <a:pt x="6637" y="198"/>
                  </a:cubicBezTo>
                  <a:cubicBezTo>
                    <a:pt x="6668" y="236"/>
                    <a:pt x="6918" y="179"/>
                    <a:pt x="6980" y="161"/>
                  </a:cubicBezTo>
                  <a:cubicBezTo>
                    <a:pt x="7084" y="122"/>
                    <a:pt x="7288" y="156"/>
                    <a:pt x="7433" y="80"/>
                  </a:cubicBezTo>
                  <a:cubicBezTo>
                    <a:pt x="7495" y="43"/>
                    <a:pt x="7574" y="-27"/>
                    <a:pt x="7698" y="10"/>
                  </a:cubicBezTo>
                  <a:cubicBezTo>
                    <a:pt x="7751" y="29"/>
                    <a:pt x="7897" y="161"/>
                    <a:pt x="7949" y="142"/>
                  </a:cubicBezTo>
                  <a:cubicBezTo>
                    <a:pt x="7970" y="122"/>
                    <a:pt x="7990" y="67"/>
                    <a:pt x="8011" y="48"/>
                  </a:cubicBezTo>
                  <a:cubicBezTo>
                    <a:pt x="8074" y="29"/>
                    <a:pt x="8074" y="67"/>
                    <a:pt x="8136" y="29"/>
                  </a:cubicBezTo>
                  <a:cubicBezTo>
                    <a:pt x="8146" y="85"/>
                    <a:pt x="8188" y="142"/>
                    <a:pt x="8240" y="142"/>
                  </a:cubicBezTo>
                  <a:cubicBezTo>
                    <a:pt x="8240" y="122"/>
                    <a:pt x="8250" y="122"/>
                    <a:pt x="8262" y="104"/>
                  </a:cubicBezTo>
                  <a:cubicBezTo>
                    <a:pt x="8262" y="217"/>
                    <a:pt x="8283" y="161"/>
                    <a:pt x="8293" y="254"/>
                  </a:cubicBezTo>
                  <a:cubicBezTo>
                    <a:pt x="8303" y="273"/>
                    <a:pt x="8272" y="311"/>
                    <a:pt x="8262" y="330"/>
                  </a:cubicBezTo>
                  <a:cubicBezTo>
                    <a:pt x="8262" y="348"/>
                    <a:pt x="8272" y="367"/>
                    <a:pt x="8262" y="4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aseline="-2500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6" name="Google Shape;116;p37"/>
            <p:cNvGrpSpPr/>
            <p:nvPr/>
          </p:nvGrpSpPr>
          <p:grpSpPr>
            <a:xfrm rot="-5666040">
              <a:off x="10169494" y="540350"/>
              <a:ext cx="653726" cy="651941"/>
              <a:chOff x="688950" y="1173205"/>
              <a:chExt cx="3371147" cy="3361942"/>
            </a:xfrm>
          </p:grpSpPr>
          <p:sp>
            <p:nvSpPr>
              <p:cNvPr id="117" name="Google Shape;117;p37"/>
              <p:cNvSpPr/>
              <p:nvPr/>
            </p:nvSpPr>
            <p:spPr>
              <a:xfrm>
                <a:off x="1132191" y="2241069"/>
                <a:ext cx="1982589" cy="2294078"/>
              </a:xfrm>
              <a:custGeom>
                <a:rect b="b" l="l" r="r" t="t"/>
                <a:pathLst>
                  <a:path extrusionOk="0" h="2294078" w="1982588">
                    <a:moveTo>
                      <a:pt x="1061590" y="2294078"/>
                    </a:moveTo>
                    <a:cubicBezTo>
                      <a:pt x="1038860" y="2290711"/>
                      <a:pt x="1016129" y="2286922"/>
                      <a:pt x="993399" y="2283555"/>
                    </a:cubicBezTo>
                    <a:cubicBezTo>
                      <a:pt x="794719" y="2254090"/>
                      <a:pt x="607826" y="2190950"/>
                      <a:pt x="431876" y="2094135"/>
                    </a:cubicBezTo>
                    <a:cubicBezTo>
                      <a:pt x="307280" y="2025524"/>
                      <a:pt x="192366" y="1942600"/>
                      <a:pt x="89238" y="1844944"/>
                    </a:cubicBezTo>
                    <a:cubicBezTo>
                      <a:pt x="59351" y="1816742"/>
                      <a:pt x="30307" y="1787276"/>
                      <a:pt x="0" y="1757811"/>
                    </a:cubicBezTo>
                    <a:cubicBezTo>
                      <a:pt x="23572" y="1730029"/>
                      <a:pt x="45040" y="1703511"/>
                      <a:pt x="67349" y="1677834"/>
                    </a:cubicBezTo>
                    <a:cubicBezTo>
                      <a:pt x="186473" y="1539347"/>
                      <a:pt x="304334" y="1399598"/>
                      <a:pt x="424720" y="1262795"/>
                    </a:cubicBezTo>
                    <a:cubicBezTo>
                      <a:pt x="639395" y="1018655"/>
                      <a:pt x="862910" y="782933"/>
                      <a:pt x="1099053" y="559418"/>
                    </a:cubicBezTo>
                    <a:cubicBezTo>
                      <a:pt x="1307835" y="362001"/>
                      <a:pt x="1525457" y="175108"/>
                      <a:pt x="1757390" y="5472"/>
                    </a:cubicBezTo>
                    <a:cubicBezTo>
                      <a:pt x="1759495" y="3788"/>
                      <a:pt x="1761600" y="2526"/>
                      <a:pt x="1764967" y="0"/>
                    </a:cubicBezTo>
                    <a:cubicBezTo>
                      <a:pt x="1838630" y="90921"/>
                      <a:pt x="1912714" y="181842"/>
                      <a:pt x="1985535" y="271501"/>
                    </a:cubicBezTo>
                    <a:cubicBezTo>
                      <a:pt x="1959017" y="296336"/>
                      <a:pt x="1931656" y="319066"/>
                      <a:pt x="1907242" y="344743"/>
                    </a:cubicBezTo>
                    <a:cubicBezTo>
                      <a:pt x="1836105" y="419669"/>
                      <a:pt x="1786855" y="508065"/>
                      <a:pt x="1746446" y="602353"/>
                    </a:cubicBezTo>
                    <a:cubicBezTo>
                      <a:pt x="1699723" y="711375"/>
                      <a:pt x="1666048" y="824605"/>
                      <a:pt x="1639109" y="939520"/>
                    </a:cubicBezTo>
                    <a:cubicBezTo>
                      <a:pt x="1615957" y="1036755"/>
                      <a:pt x="1596594" y="1135253"/>
                      <a:pt x="1575548" y="1232909"/>
                    </a:cubicBezTo>
                    <a:cubicBezTo>
                      <a:pt x="1545662" y="1371817"/>
                      <a:pt x="1517459" y="1511145"/>
                      <a:pt x="1485468" y="1649211"/>
                    </a:cubicBezTo>
                    <a:cubicBezTo>
                      <a:pt x="1458950" y="1764125"/>
                      <a:pt x="1422749" y="1876093"/>
                      <a:pt x="1372238" y="1983010"/>
                    </a:cubicBezTo>
                    <a:cubicBezTo>
                      <a:pt x="1332670" y="2066354"/>
                      <a:pt x="1283421" y="2143385"/>
                      <a:pt x="1214809" y="2206524"/>
                    </a:cubicBezTo>
                    <a:cubicBezTo>
                      <a:pt x="1179451" y="2238936"/>
                      <a:pt x="1139883" y="2265876"/>
                      <a:pt x="1096527" y="2286501"/>
                    </a:cubicBezTo>
                    <a:cubicBezTo>
                      <a:pt x="1091055" y="2289027"/>
                      <a:pt x="1086004" y="2291973"/>
                      <a:pt x="1080532" y="2294920"/>
                    </a:cubicBezTo>
                    <a:cubicBezTo>
                      <a:pt x="1074218" y="2294078"/>
                      <a:pt x="1067904" y="2294078"/>
                      <a:pt x="1061590" y="229407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37"/>
              <p:cNvSpPr/>
              <p:nvPr/>
            </p:nvSpPr>
            <p:spPr>
              <a:xfrm>
                <a:off x="688950" y="1934631"/>
                <a:ext cx="2125706" cy="2012054"/>
              </a:xfrm>
              <a:custGeom>
                <a:rect b="b" l="l" r="r" t="t"/>
                <a:pathLst>
                  <a:path extrusionOk="0" h="2012053" w="2125705">
                    <a:moveTo>
                      <a:pt x="0" y="858280"/>
                    </a:moveTo>
                    <a:cubicBezTo>
                      <a:pt x="842" y="855754"/>
                      <a:pt x="2526" y="853229"/>
                      <a:pt x="2105" y="850703"/>
                    </a:cubicBezTo>
                    <a:cubicBezTo>
                      <a:pt x="-1263" y="826289"/>
                      <a:pt x="10944" y="806926"/>
                      <a:pt x="22309" y="787142"/>
                    </a:cubicBezTo>
                    <a:cubicBezTo>
                      <a:pt x="84607" y="680226"/>
                      <a:pt x="173424" y="601091"/>
                      <a:pt x="279499" y="540055"/>
                    </a:cubicBezTo>
                    <a:cubicBezTo>
                      <a:pt x="376734" y="483651"/>
                      <a:pt x="481546" y="445346"/>
                      <a:pt x="588884" y="413355"/>
                    </a:cubicBezTo>
                    <a:cubicBezTo>
                      <a:pt x="698326" y="380943"/>
                      <a:pt x="809452" y="357371"/>
                      <a:pt x="920999" y="333799"/>
                    </a:cubicBezTo>
                    <a:cubicBezTo>
                      <a:pt x="1076323" y="300966"/>
                      <a:pt x="1232067" y="269396"/>
                      <a:pt x="1386970" y="233196"/>
                    </a:cubicBezTo>
                    <a:cubicBezTo>
                      <a:pt x="1506936" y="205415"/>
                      <a:pt x="1623534" y="165005"/>
                      <a:pt x="1732976" y="107338"/>
                    </a:cubicBezTo>
                    <a:cubicBezTo>
                      <a:pt x="1787697" y="78714"/>
                      <a:pt x="1838630" y="44619"/>
                      <a:pt x="1884933" y="3788"/>
                    </a:cubicBezTo>
                    <a:cubicBezTo>
                      <a:pt x="1886616" y="2526"/>
                      <a:pt x="1888300" y="1263"/>
                      <a:pt x="1889563" y="0"/>
                    </a:cubicBezTo>
                    <a:cubicBezTo>
                      <a:pt x="1969119" y="79977"/>
                      <a:pt x="2047833" y="159112"/>
                      <a:pt x="2128231" y="239931"/>
                    </a:cubicBezTo>
                    <a:cubicBezTo>
                      <a:pt x="1493466" y="772410"/>
                      <a:pt x="916369" y="1361714"/>
                      <a:pt x="399464" y="2014158"/>
                    </a:cubicBezTo>
                    <a:cubicBezTo>
                      <a:pt x="367473" y="1972486"/>
                      <a:pt x="337166" y="1935023"/>
                      <a:pt x="309385" y="1895456"/>
                    </a:cubicBezTo>
                    <a:cubicBezTo>
                      <a:pt x="210045" y="1754865"/>
                      <a:pt x="133435" y="1602487"/>
                      <a:pt x="80819" y="1438745"/>
                    </a:cubicBezTo>
                    <a:cubicBezTo>
                      <a:pt x="49670" y="1342351"/>
                      <a:pt x="27361" y="1243853"/>
                      <a:pt x="14733" y="1143251"/>
                    </a:cubicBezTo>
                    <a:cubicBezTo>
                      <a:pt x="8840" y="1095264"/>
                      <a:pt x="6314" y="1047278"/>
                      <a:pt x="2526" y="998871"/>
                    </a:cubicBezTo>
                    <a:cubicBezTo>
                      <a:pt x="2105" y="994241"/>
                      <a:pt x="1263" y="989611"/>
                      <a:pt x="421" y="984559"/>
                    </a:cubicBezTo>
                    <a:cubicBezTo>
                      <a:pt x="0" y="942887"/>
                      <a:pt x="0" y="900373"/>
                      <a:pt x="0" y="8582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37"/>
              <p:cNvSpPr/>
              <p:nvPr/>
            </p:nvSpPr>
            <p:spPr>
              <a:xfrm>
                <a:off x="2341949" y="2603904"/>
                <a:ext cx="1309098" cy="1927867"/>
              </a:xfrm>
              <a:custGeom>
                <a:rect b="b" l="l" r="r" t="t"/>
                <a:pathLst>
                  <a:path extrusionOk="0" h="1927867" w="1309097">
                    <a:moveTo>
                      <a:pt x="0" y="1928717"/>
                    </a:moveTo>
                    <a:cubicBezTo>
                      <a:pt x="23151" y="1907250"/>
                      <a:pt x="46723" y="1887045"/>
                      <a:pt x="68191" y="1864736"/>
                    </a:cubicBezTo>
                    <a:cubicBezTo>
                      <a:pt x="131752" y="1798649"/>
                      <a:pt x="177212" y="1721198"/>
                      <a:pt x="215938" y="1639116"/>
                    </a:cubicBezTo>
                    <a:cubicBezTo>
                      <a:pt x="269396" y="1525886"/>
                      <a:pt x="308543" y="1407183"/>
                      <a:pt x="339271" y="1286376"/>
                    </a:cubicBezTo>
                    <a:cubicBezTo>
                      <a:pt x="369999" y="1164726"/>
                      <a:pt x="396939" y="1041814"/>
                      <a:pt x="424299" y="919323"/>
                    </a:cubicBezTo>
                    <a:cubicBezTo>
                      <a:pt x="456711" y="774102"/>
                      <a:pt x="486597" y="628038"/>
                      <a:pt x="519851" y="483238"/>
                    </a:cubicBezTo>
                    <a:cubicBezTo>
                      <a:pt x="543002" y="382635"/>
                      <a:pt x="572888" y="283295"/>
                      <a:pt x="617086" y="189427"/>
                    </a:cubicBezTo>
                    <a:cubicBezTo>
                      <a:pt x="644447" y="131339"/>
                      <a:pt x="676858" y="76618"/>
                      <a:pt x="729054" y="37050"/>
                    </a:cubicBezTo>
                    <a:cubicBezTo>
                      <a:pt x="745891" y="24422"/>
                      <a:pt x="765254" y="13478"/>
                      <a:pt x="785038" y="5901"/>
                    </a:cubicBezTo>
                    <a:cubicBezTo>
                      <a:pt x="814082" y="-5464"/>
                      <a:pt x="841864" y="-413"/>
                      <a:pt x="865436" y="21055"/>
                    </a:cubicBezTo>
                    <a:cubicBezTo>
                      <a:pt x="914685" y="64832"/>
                      <a:pt x="954673" y="116606"/>
                      <a:pt x="990873" y="171327"/>
                    </a:cubicBezTo>
                    <a:cubicBezTo>
                      <a:pt x="1128518" y="380109"/>
                      <a:pt x="1224912" y="606992"/>
                      <a:pt x="1279633" y="851132"/>
                    </a:cubicBezTo>
                    <a:cubicBezTo>
                      <a:pt x="1301100" y="946684"/>
                      <a:pt x="1312886" y="1043919"/>
                      <a:pt x="1309519" y="1141996"/>
                    </a:cubicBezTo>
                    <a:cubicBezTo>
                      <a:pt x="1306151" y="1237547"/>
                      <a:pt x="1289735" y="1330152"/>
                      <a:pt x="1243432" y="1415602"/>
                    </a:cubicBezTo>
                    <a:cubicBezTo>
                      <a:pt x="1240065" y="1421495"/>
                      <a:pt x="1235856" y="1427388"/>
                      <a:pt x="1230804" y="1432439"/>
                    </a:cubicBezTo>
                    <a:cubicBezTo>
                      <a:pt x="1090634" y="1573451"/>
                      <a:pt x="930259" y="1686682"/>
                      <a:pt x="750101" y="1771289"/>
                    </a:cubicBezTo>
                    <a:cubicBezTo>
                      <a:pt x="607825" y="1838217"/>
                      <a:pt x="458816" y="1884099"/>
                      <a:pt x="303492" y="1908934"/>
                    </a:cubicBezTo>
                    <a:cubicBezTo>
                      <a:pt x="205836" y="1924508"/>
                      <a:pt x="107338" y="1931664"/>
                      <a:pt x="8419" y="1929980"/>
                    </a:cubicBezTo>
                    <a:cubicBezTo>
                      <a:pt x="5472" y="1929138"/>
                      <a:pt x="2525" y="1928717"/>
                      <a:pt x="0" y="192871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37"/>
              <p:cNvSpPr/>
              <p:nvPr/>
            </p:nvSpPr>
            <p:spPr>
              <a:xfrm>
                <a:off x="698631" y="1470056"/>
                <a:ext cx="1780541" cy="1195446"/>
              </a:xfrm>
              <a:custGeom>
                <a:rect b="b" l="l" r="r" t="t"/>
                <a:pathLst>
                  <a:path extrusionOk="0" h="1195446" w="1780541">
                    <a:moveTo>
                      <a:pt x="0" y="1198680"/>
                    </a:moveTo>
                    <a:cubicBezTo>
                      <a:pt x="5893" y="1161217"/>
                      <a:pt x="10523" y="1123334"/>
                      <a:pt x="17258" y="1085871"/>
                    </a:cubicBezTo>
                    <a:cubicBezTo>
                      <a:pt x="44619" y="935177"/>
                      <a:pt x="91342" y="790377"/>
                      <a:pt x="158691" y="652732"/>
                    </a:cubicBezTo>
                    <a:cubicBezTo>
                      <a:pt x="280762" y="402698"/>
                      <a:pt x="454185" y="195179"/>
                      <a:pt x="678121" y="30174"/>
                    </a:cubicBezTo>
                    <a:cubicBezTo>
                      <a:pt x="691591" y="20071"/>
                      <a:pt x="711375" y="17125"/>
                      <a:pt x="728633" y="13757"/>
                    </a:cubicBezTo>
                    <a:cubicBezTo>
                      <a:pt x="794719" y="709"/>
                      <a:pt x="861647" y="-2659"/>
                      <a:pt x="928997" y="1971"/>
                    </a:cubicBezTo>
                    <a:cubicBezTo>
                      <a:pt x="1159667" y="18388"/>
                      <a:pt x="1372659" y="91630"/>
                      <a:pt x="1573864" y="201493"/>
                    </a:cubicBezTo>
                    <a:cubicBezTo>
                      <a:pt x="1634899" y="234747"/>
                      <a:pt x="1692988" y="272631"/>
                      <a:pt x="1741395" y="323563"/>
                    </a:cubicBezTo>
                    <a:cubicBezTo>
                      <a:pt x="1754865" y="337875"/>
                      <a:pt x="1766651" y="353870"/>
                      <a:pt x="1776332" y="371129"/>
                    </a:cubicBezTo>
                    <a:cubicBezTo>
                      <a:pt x="1780962" y="379126"/>
                      <a:pt x="1782225" y="391754"/>
                      <a:pt x="1780121" y="401015"/>
                    </a:cubicBezTo>
                    <a:cubicBezTo>
                      <a:pt x="1771281" y="445634"/>
                      <a:pt x="1740553" y="473836"/>
                      <a:pt x="1704774" y="497829"/>
                    </a:cubicBezTo>
                    <a:cubicBezTo>
                      <a:pt x="1654262" y="531925"/>
                      <a:pt x="1597436" y="552550"/>
                      <a:pt x="1539769" y="571492"/>
                    </a:cubicBezTo>
                    <a:cubicBezTo>
                      <a:pt x="1441691" y="603483"/>
                      <a:pt x="1341510" y="625792"/>
                      <a:pt x="1240907" y="647681"/>
                    </a:cubicBezTo>
                    <a:cubicBezTo>
                      <a:pt x="1063695" y="686406"/>
                      <a:pt x="886482" y="723448"/>
                      <a:pt x="710112" y="764279"/>
                    </a:cubicBezTo>
                    <a:cubicBezTo>
                      <a:pt x="588463" y="792481"/>
                      <a:pt x="469339" y="829944"/>
                      <a:pt x="354425" y="879614"/>
                    </a:cubicBezTo>
                    <a:cubicBezTo>
                      <a:pt x="265608" y="918340"/>
                      <a:pt x="181001" y="964642"/>
                      <a:pt x="110284" y="1031991"/>
                    </a:cubicBezTo>
                    <a:cubicBezTo>
                      <a:pt x="63140" y="1077873"/>
                      <a:pt x="26098" y="1130489"/>
                      <a:pt x="5893" y="1193629"/>
                    </a:cubicBezTo>
                    <a:cubicBezTo>
                      <a:pt x="5051" y="1195734"/>
                      <a:pt x="4209" y="1197418"/>
                      <a:pt x="3367" y="1199522"/>
                    </a:cubicBezTo>
                    <a:cubicBezTo>
                      <a:pt x="2105" y="1199101"/>
                      <a:pt x="1263" y="1199101"/>
                      <a:pt x="0" y="11986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37"/>
              <p:cNvSpPr/>
              <p:nvPr/>
            </p:nvSpPr>
            <p:spPr>
              <a:xfrm>
                <a:off x="3256117" y="2400093"/>
                <a:ext cx="803980" cy="1544820"/>
              </a:xfrm>
              <a:custGeom>
                <a:rect b="b" l="l" r="r" t="t"/>
                <a:pathLst>
                  <a:path extrusionOk="0" h="1544819" w="803979">
                    <a:moveTo>
                      <a:pt x="406716" y="1546170"/>
                    </a:moveTo>
                    <a:cubicBezTo>
                      <a:pt x="415555" y="1507865"/>
                      <a:pt x="426079" y="1470824"/>
                      <a:pt x="432393" y="1432940"/>
                    </a:cubicBezTo>
                    <a:cubicBezTo>
                      <a:pt x="439548" y="1389584"/>
                      <a:pt x="445862" y="1345386"/>
                      <a:pt x="447967" y="1301188"/>
                    </a:cubicBezTo>
                    <a:cubicBezTo>
                      <a:pt x="450072" y="1253202"/>
                      <a:pt x="449230" y="1204795"/>
                      <a:pt x="446284" y="1156809"/>
                    </a:cubicBezTo>
                    <a:cubicBezTo>
                      <a:pt x="439970" y="1063782"/>
                      <a:pt x="419344" y="973282"/>
                      <a:pt x="391562" y="884466"/>
                    </a:cubicBezTo>
                    <a:cubicBezTo>
                      <a:pt x="340209" y="721986"/>
                      <a:pt x="262757" y="572134"/>
                      <a:pt x="173520" y="427755"/>
                    </a:cubicBezTo>
                    <a:cubicBezTo>
                      <a:pt x="125533" y="350303"/>
                      <a:pt x="76284" y="273273"/>
                      <a:pt x="28719" y="195400"/>
                    </a:cubicBezTo>
                    <a:cubicBezTo>
                      <a:pt x="17775" y="177300"/>
                      <a:pt x="10198" y="156675"/>
                      <a:pt x="2200" y="136891"/>
                    </a:cubicBezTo>
                    <a:cubicBezTo>
                      <a:pt x="-2430" y="125105"/>
                      <a:pt x="517" y="114581"/>
                      <a:pt x="8514" y="104058"/>
                    </a:cubicBezTo>
                    <a:cubicBezTo>
                      <a:pt x="43873" y="58177"/>
                      <a:pt x="92280" y="32921"/>
                      <a:pt x="146159" y="17346"/>
                    </a:cubicBezTo>
                    <a:cubicBezTo>
                      <a:pt x="214350" y="-2438"/>
                      <a:pt x="283804" y="-3700"/>
                      <a:pt x="353679" y="5560"/>
                    </a:cubicBezTo>
                    <a:cubicBezTo>
                      <a:pt x="457228" y="19030"/>
                      <a:pt x="551095" y="56072"/>
                      <a:pt x="634861" y="118370"/>
                    </a:cubicBezTo>
                    <a:cubicBezTo>
                      <a:pt x="705157" y="170144"/>
                      <a:pt x="759036" y="235810"/>
                      <a:pt x="796499" y="314524"/>
                    </a:cubicBezTo>
                    <a:cubicBezTo>
                      <a:pt x="801550" y="324626"/>
                      <a:pt x="802392" y="337254"/>
                      <a:pt x="803234" y="349040"/>
                    </a:cubicBezTo>
                    <a:cubicBezTo>
                      <a:pt x="808285" y="426071"/>
                      <a:pt x="807864" y="503522"/>
                      <a:pt x="802392" y="580553"/>
                    </a:cubicBezTo>
                    <a:cubicBezTo>
                      <a:pt x="794394" y="689153"/>
                      <a:pt x="776294" y="796070"/>
                      <a:pt x="748091" y="901303"/>
                    </a:cubicBezTo>
                    <a:cubicBezTo>
                      <a:pt x="710629" y="1039368"/>
                      <a:pt x="655908" y="1170699"/>
                      <a:pt x="584770" y="1294453"/>
                    </a:cubicBezTo>
                    <a:cubicBezTo>
                      <a:pt x="532575" y="1383270"/>
                      <a:pt x="473644" y="1467035"/>
                      <a:pt x="406716" y="15461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37"/>
              <p:cNvSpPr/>
              <p:nvPr/>
            </p:nvSpPr>
            <p:spPr>
              <a:xfrm>
                <a:off x="2948933" y="1703539"/>
                <a:ext cx="1098632" cy="938678"/>
              </a:xfrm>
              <a:custGeom>
                <a:rect b="b" l="l" r="r" t="t"/>
                <a:pathLst>
                  <a:path extrusionOk="0" h="938677" w="1098631">
                    <a:moveTo>
                      <a:pt x="655812" y="0"/>
                    </a:moveTo>
                    <a:cubicBezTo>
                      <a:pt x="902057" y="266029"/>
                      <a:pt x="1050646" y="577518"/>
                      <a:pt x="1100316" y="939941"/>
                    </a:cubicBezTo>
                    <a:cubicBezTo>
                      <a:pt x="1088950" y="922261"/>
                      <a:pt x="1079269" y="907950"/>
                      <a:pt x="1069588" y="893217"/>
                    </a:cubicBezTo>
                    <a:cubicBezTo>
                      <a:pt x="1019918" y="820396"/>
                      <a:pt x="961408" y="755993"/>
                      <a:pt x="886061" y="708849"/>
                    </a:cubicBezTo>
                    <a:cubicBezTo>
                      <a:pt x="825868" y="670965"/>
                      <a:pt x="760203" y="648656"/>
                      <a:pt x="689065" y="641079"/>
                    </a:cubicBezTo>
                    <a:cubicBezTo>
                      <a:pt x="574993" y="629293"/>
                      <a:pt x="466813" y="654128"/>
                      <a:pt x="361580" y="695379"/>
                    </a:cubicBezTo>
                    <a:cubicBezTo>
                      <a:pt x="318224" y="712217"/>
                      <a:pt x="276131" y="733684"/>
                      <a:pt x="233196" y="752626"/>
                    </a:cubicBezTo>
                    <a:cubicBezTo>
                      <a:pt x="229408" y="754310"/>
                      <a:pt x="225619" y="756414"/>
                      <a:pt x="220568" y="758940"/>
                    </a:cubicBezTo>
                    <a:cubicBezTo>
                      <a:pt x="146905" y="666335"/>
                      <a:pt x="73242" y="574151"/>
                      <a:pt x="0" y="481967"/>
                    </a:cubicBezTo>
                    <a:cubicBezTo>
                      <a:pt x="49249" y="420090"/>
                      <a:pt x="539214" y="59772"/>
                      <a:pt x="6558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37"/>
              <p:cNvSpPr/>
              <p:nvPr/>
            </p:nvSpPr>
            <p:spPr>
              <a:xfrm>
                <a:off x="1457151" y="1173205"/>
                <a:ext cx="1304889" cy="614560"/>
              </a:xfrm>
              <a:custGeom>
                <a:rect b="b" l="l" r="r" t="t"/>
                <a:pathLst>
                  <a:path extrusionOk="0" h="614560" w="1304888">
                    <a:moveTo>
                      <a:pt x="0" y="269357"/>
                    </a:moveTo>
                    <a:cubicBezTo>
                      <a:pt x="37463" y="247469"/>
                      <a:pt x="74084" y="224738"/>
                      <a:pt x="111968" y="204113"/>
                    </a:cubicBezTo>
                    <a:cubicBezTo>
                      <a:pt x="248771" y="129187"/>
                      <a:pt x="393150" y="74466"/>
                      <a:pt x="545528" y="40370"/>
                    </a:cubicBezTo>
                    <a:cubicBezTo>
                      <a:pt x="617507" y="23954"/>
                      <a:pt x="689907" y="10905"/>
                      <a:pt x="763570" y="6696"/>
                    </a:cubicBezTo>
                    <a:cubicBezTo>
                      <a:pt x="831340" y="2907"/>
                      <a:pt x="899531" y="-1302"/>
                      <a:pt x="967301" y="382"/>
                    </a:cubicBezTo>
                    <a:cubicBezTo>
                      <a:pt x="1030441" y="1645"/>
                      <a:pt x="1093160" y="9642"/>
                      <a:pt x="1155879" y="15956"/>
                    </a:cubicBezTo>
                    <a:cubicBezTo>
                      <a:pt x="1163035" y="16798"/>
                      <a:pt x="1171453" y="21849"/>
                      <a:pt x="1176504" y="27742"/>
                    </a:cubicBezTo>
                    <a:cubicBezTo>
                      <a:pt x="1231226" y="88356"/>
                      <a:pt x="1274581" y="156126"/>
                      <a:pt x="1296470" y="236104"/>
                    </a:cubicBezTo>
                    <a:cubicBezTo>
                      <a:pt x="1333091" y="368276"/>
                      <a:pt x="1286789" y="506763"/>
                      <a:pt x="1177346" y="588844"/>
                    </a:cubicBezTo>
                    <a:cubicBezTo>
                      <a:pt x="1158825" y="602735"/>
                      <a:pt x="1139462" y="620414"/>
                      <a:pt x="1113786" y="614521"/>
                    </a:cubicBezTo>
                    <a:cubicBezTo>
                      <a:pt x="1095265" y="610733"/>
                      <a:pt x="1075902" y="604419"/>
                      <a:pt x="1059906" y="594737"/>
                    </a:cubicBezTo>
                    <a:cubicBezTo>
                      <a:pt x="1010657" y="564851"/>
                      <a:pt x="962250" y="532860"/>
                      <a:pt x="913843" y="500870"/>
                    </a:cubicBezTo>
                    <a:cubicBezTo>
                      <a:pt x="818712" y="437730"/>
                      <a:pt x="720214" y="380904"/>
                      <a:pt x="612877" y="340495"/>
                    </a:cubicBezTo>
                    <a:cubicBezTo>
                      <a:pt x="524902" y="307241"/>
                      <a:pt x="434402" y="284511"/>
                      <a:pt x="340955" y="272304"/>
                    </a:cubicBezTo>
                    <a:cubicBezTo>
                      <a:pt x="253822" y="260938"/>
                      <a:pt x="166689" y="260097"/>
                      <a:pt x="79556" y="265148"/>
                    </a:cubicBezTo>
                    <a:cubicBezTo>
                      <a:pt x="53458" y="266832"/>
                      <a:pt x="27361" y="270199"/>
                      <a:pt x="1263" y="273146"/>
                    </a:cubicBezTo>
                    <a:cubicBezTo>
                      <a:pt x="1263" y="271883"/>
                      <a:pt x="421" y="270620"/>
                      <a:pt x="0" y="2693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37"/>
              <p:cNvSpPr/>
              <p:nvPr/>
            </p:nvSpPr>
            <p:spPr>
              <a:xfrm>
                <a:off x="2629867" y="1203472"/>
                <a:ext cx="921841" cy="917631"/>
              </a:xfrm>
              <a:custGeom>
                <a:rect b="b" l="l" r="r" t="t"/>
                <a:pathLst>
                  <a:path extrusionOk="0" h="917631" w="921840">
                    <a:moveTo>
                      <a:pt x="255506" y="917631"/>
                    </a:moveTo>
                    <a:cubicBezTo>
                      <a:pt x="170477" y="838496"/>
                      <a:pt x="85870" y="759361"/>
                      <a:pt x="0" y="679384"/>
                    </a:cubicBezTo>
                    <a:cubicBezTo>
                      <a:pt x="8419" y="670544"/>
                      <a:pt x="16416" y="662547"/>
                      <a:pt x="23993" y="654549"/>
                    </a:cubicBezTo>
                    <a:cubicBezTo>
                      <a:pt x="69454" y="607405"/>
                      <a:pt x="111547" y="557314"/>
                      <a:pt x="143117" y="499646"/>
                    </a:cubicBezTo>
                    <a:cubicBezTo>
                      <a:pt x="199943" y="396518"/>
                      <a:pt x="203310" y="289180"/>
                      <a:pt x="163742" y="179738"/>
                    </a:cubicBezTo>
                    <a:cubicBezTo>
                      <a:pt x="143959" y="124596"/>
                      <a:pt x="116177" y="73242"/>
                      <a:pt x="84186" y="24414"/>
                    </a:cubicBezTo>
                    <a:cubicBezTo>
                      <a:pt x="79556" y="17258"/>
                      <a:pt x="74926" y="9681"/>
                      <a:pt x="68191" y="0"/>
                    </a:cubicBezTo>
                    <a:cubicBezTo>
                      <a:pt x="93447" y="5472"/>
                      <a:pt x="116177" y="9681"/>
                      <a:pt x="138487" y="15154"/>
                    </a:cubicBezTo>
                    <a:cubicBezTo>
                      <a:pt x="314436" y="57668"/>
                      <a:pt x="479441" y="126280"/>
                      <a:pt x="633502" y="221410"/>
                    </a:cubicBezTo>
                    <a:cubicBezTo>
                      <a:pt x="736631" y="285392"/>
                      <a:pt x="831340" y="359476"/>
                      <a:pt x="918473" y="443662"/>
                    </a:cubicBezTo>
                    <a:cubicBezTo>
                      <a:pt x="926892" y="452081"/>
                      <a:pt x="926471" y="455448"/>
                      <a:pt x="915527" y="460920"/>
                    </a:cubicBezTo>
                    <a:cubicBezTo>
                      <a:pt x="743786" y="540476"/>
                      <a:pt x="593093" y="652023"/>
                      <a:pt x="445346" y="768200"/>
                    </a:cubicBezTo>
                    <a:cubicBezTo>
                      <a:pt x="384732" y="816187"/>
                      <a:pt x="324117" y="864173"/>
                      <a:pt x="263924" y="912159"/>
                    </a:cubicBezTo>
                    <a:cubicBezTo>
                      <a:pt x="261399" y="913843"/>
                      <a:pt x="258873" y="915527"/>
                      <a:pt x="255506" y="9176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5" name="Google Shape;125;p37"/>
          <p:cNvSpPr/>
          <p:nvPr>
            <p:ph idx="2" type="pic"/>
          </p:nvPr>
        </p:nvSpPr>
        <p:spPr>
          <a:xfrm>
            <a:off x="1235248" y="1848318"/>
            <a:ext cx="3554035" cy="21717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Image slide layout">
  <p:cSld name="3_Image slide layou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38"/>
          <p:cNvGrpSpPr/>
          <p:nvPr/>
        </p:nvGrpSpPr>
        <p:grpSpPr>
          <a:xfrm>
            <a:off x="-1" y="191592"/>
            <a:ext cx="11966714" cy="1052040"/>
            <a:chOff x="-1" y="191592"/>
            <a:chExt cx="11966714" cy="1052040"/>
          </a:xfrm>
        </p:grpSpPr>
        <p:sp>
          <p:nvSpPr>
            <p:cNvPr id="128" name="Google Shape;128;p38"/>
            <p:cNvSpPr/>
            <p:nvPr/>
          </p:nvSpPr>
          <p:spPr>
            <a:xfrm>
              <a:off x="-1" y="281043"/>
              <a:ext cx="11966714" cy="962589"/>
            </a:xfrm>
            <a:custGeom>
              <a:rect b="b" l="l" r="r" t="t"/>
              <a:pathLst>
                <a:path extrusionOk="0" h="962589" w="11847542">
                  <a:moveTo>
                    <a:pt x="0" y="0"/>
                  </a:moveTo>
                  <a:lnTo>
                    <a:pt x="11847542" y="0"/>
                  </a:lnTo>
                  <a:lnTo>
                    <a:pt x="11589026" y="962589"/>
                  </a:lnTo>
                  <a:lnTo>
                    <a:pt x="0" y="9625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38"/>
            <p:cNvSpPr/>
            <p:nvPr/>
          </p:nvSpPr>
          <p:spPr>
            <a:xfrm>
              <a:off x="0" y="191592"/>
              <a:ext cx="11857382" cy="962589"/>
            </a:xfrm>
            <a:custGeom>
              <a:rect b="b" l="l" r="r" t="t"/>
              <a:pathLst>
                <a:path extrusionOk="0" h="962589" w="11857382">
                  <a:moveTo>
                    <a:pt x="0" y="0"/>
                  </a:moveTo>
                  <a:lnTo>
                    <a:pt x="11857382" y="0"/>
                  </a:lnTo>
                  <a:lnTo>
                    <a:pt x="11589026" y="962589"/>
                  </a:lnTo>
                  <a:lnTo>
                    <a:pt x="0" y="9625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0" name="Google Shape;130;p38"/>
          <p:cNvSpPr txBox="1"/>
          <p:nvPr>
            <p:ph idx="1" type="body"/>
          </p:nvPr>
        </p:nvSpPr>
        <p:spPr>
          <a:xfrm>
            <a:off x="323529" y="32045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b="0" i="0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131" name="Google Shape;131;p38"/>
          <p:cNvGrpSpPr/>
          <p:nvPr/>
        </p:nvGrpSpPr>
        <p:grpSpPr>
          <a:xfrm rot="10800000">
            <a:off x="9888843" y="-60041"/>
            <a:ext cx="1992162" cy="1644757"/>
            <a:chOff x="9706859" y="-200510"/>
            <a:chExt cx="2279524" cy="1882007"/>
          </a:xfrm>
        </p:grpSpPr>
        <p:sp>
          <p:nvSpPr>
            <p:cNvPr id="132" name="Google Shape;132;p38"/>
            <p:cNvSpPr/>
            <p:nvPr/>
          </p:nvSpPr>
          <p:spPr>
            <a:xfrm flipH="1" rot="-1800000">
              <a:off x="9813499" y="250390"/>
              <a:ext cx="2066245" cy="980207"/>
            </a:xfrm>
            <a:custGeom>
              <a:rect b="b" l="l" r="r" t="t"/>
              <a:pathLst>
                <a:path extrusionOk="0" h="10002" w="10201">
                  <a:moveTo>
                    <a:pt x="8262" y="423"/>
                  </a:moveTo>
                  <a:cubicBezTo>
                    <a:pt x="8283" y="442"/>
                    <a:pt x="8303" y="442"/>
                    <a:pt x="8324" y="442"/>
                  </a:cubicBezTo>
                  <a:cubicBezTo>
                    <a:pt x="8335" y="480"/>
                    <a:pt x="8335" y="480"/>
                    <a:pt x="8335" y="517"/>
                  </a:cubicBezTo>
                  <a:cubicBezTo>
                    <a:pt x="8303" y="537"/>
                    <a:pt x="8314" y="517"/>
                    <a:pt x="8303" y="592"/>
                  </a:cubicBezTo>
                  <a:lnTo>
                    <a:pt x="8345" y="592"/>
                  </a:lnTo>
                  <a:cubicBezTo>
                    <a:pt x="8355" y="630"/>
                    <a:pt x="8435" y="524"/>
                    <a:pt x="8414" y="543"/>
                  </a:cubicBezTo>
                  <a:cubicBezTo>
                    <a:pt x="8404" y="561"/>
                    <a:pt x="8312" y="750"/>
                    <a:pt x="8291" y="770"/>
                  </a:cubicBezTo>
                  <a:cubicBezTo>
                    <a:pt x="8312" y="825"/>
                    <a:pt x="8250" y="855"/>
                    <a:pt x="8230" y="930"/>
                  </a:cubicBezTo>
                  <a:cubicBezTo>
                    <a:pt x="8272" y="950"/>
                    <a:pt x="8283" y="987"/>
                    <a:pt x="8324" y="1005"/>
                  </a:cubicBezTo>
                  <a:cubicBezTo>
                    <a:pt x="8335" y="968"/>
                    <a:pt x="8335" y="930"/>
                    <a:pt x="8345" y="875"/>
                  </a:cubicBezTo>
                  <a:lnTo>
                    <a:pt x="8355" y="875"/>
                  </a:lnTo>
                  <a:lnTo>
                    <a:pt x="8355" y="893"/>
                  </a:lnTo>
                  <a:cubicBezTo>
                    <a:pt x="8386" y="987"/>
                    <a:pt x="8366" y="1119"/>
                    <a:pt x="8376" y="1212"/>
                  </a:cubicBezTo>
                  <a:lnTo>
                    <a:pt x="8355" y="1212"/>
                  </a:lnTo>
                  <a:cubicBezTo>
                    <a:pt x="8345" y="1212"/>
                    <a:pt x="8345" y="1212"/>
                    <a:pt x="8324" y="1231"/>
                  </a:cubicBezTo>
                  <a:lnTo>
                    <a:pt x="8324" y="1288"/>
                  </a:lnTo>
                  <a:cubicBezTo>
                    <a:pt x="8314" y="1306"/>
                    <a:pt x="8084" y="1607"/>
                    <a:pt x="8084" y="1607"/>
                  </a:cubicBezTo>
                  <a:lnTo>
                    <a:pt x="8126" y="1607"/>
                  </a:lnTo>
                  <a:cubicBezTo>
                    <a:pt x="8157" y="1532"/>
                    <a:pt x="8240" y="1569"/>
                    <a:pt x="8293" y="1589"/>
                  </a:cubicBezTo>
                  <a:cubicBezTo>
                    <a:pt x="8293" y="1644"/>
                    <a:pt x="8283" y="1663"/>
                    <a:pt x="8293" y="1682"/>
                  </a:cubicBezTo>
                  <a:cubicBezTo>
                    <a:pt x="8314" y="1738"/>
                    <a:pt x="8324" y="1776"/>
                    <a:pt x="8366" y="1776"/>
                  </a:cubicBezTo>
                  <a:cubicBezTo>
                    <a:pt x="8407" y="1738"/>
                    <a:pt x="8542" y="1813"/>
                    <a:pt x="8584" y="1682"/>
                  </a:cubicBezTo>
                  <a:cubicBezTo>
                    <a:pt x="8605" y="1626"/>
                    <a:pt x="8594" y="1589"/>
                    <a:pt x="8636" y="1569"/>
                  </a:cubicBezTo>
                  <a:cubicBezTo>
                    <a:pt x="8667" y="1532"/>
                    <a:pt x="8667" y="1569"/>
                    <a:pt x="8698" y="1589"/>
                  </a:cubicBezTo>
                  <a:cubicBezTo>
                    <a:pt x="8698" y="1532"/>
                    <a:pt x="8678" y="1550"/>
                    <a:pt x="8709" y="1532"/>
                  </a:cubicBezTo>
                  <a:cubicBezTo>
                    <a:pt x="8719" y="1569"/>
                    <a:pt x="8792" y="1589"/>
                    <a:pt x="8855" y="1607"/>
                  </a:cubicBezTo>
                  <a:cubicBezTo>
                    <a:pt x="8855" y="1776"/>
                    <a:pt x="8845" y="1870"/>
                    <a:pt x="8802" y="1982"/>
                  </a:cubicBezTo>
                  <a:cubicBezTo>
                    <a:pt x="8792" y="2020"/>
                    <a:pt x="8761" y="2020"/>
                    <a:pt x="8740" y="2077"/>
                  </a:cubicBezTo>
                  <a:lnTo>
                    <a:pt x="8740" y="2133"/>
                  </a:lnTo>
                  <a:cubicBezTo>
                    <a:pt x="8824" y="2208"/>
                    <a:pt x="8938" y="2189"/>
                    <a:pt x="9032" y="2208"/>
                  </a:cubicBezTo>
                  <a:cubicBezTo>
                    <a:pt x="9042" y="2433"/>
                    <a:pt x="9053" y="2565"/>
                    <a:pt x="9011" y="2771"/>
                  </a:cubicBezTo>
                  <a:cubicBezTo>
                    <a:pt x="9011" y="2828"/>
                    <a:pt x="9053" y="2865"/>
                    <a:pt x="9011" y="2940"/>
                  </a:cubicBezTo>
                  <a:cubicBezTo>
                    <a:pt x="9001" y="2940"/>
                    <a:pt x="8990" y="2940"/>
                    <a:pt x="8980" y="2959"/>
                  </a:cubicBezTo>
                  <a:cubicBezTo>
                    <a:pt x="8980" y="2978"/>
                    <a:pt x="9001" y="2959"/>
                    <a:pt x="8990" y="2997"/>
                  </a:cubicBezTo>
                  <a:cubicBezTo>
                    <a:pt x="8980" y="2997"/>
                    <a:pt x="8970" y="3016"/>
                    <a:pt x="8970" y="3034"/>
                  </a:cubicBezTo>
                  <a:cubicBezTo>
                    <a:pt x="9053" y="3034"/>
                    <a:pt x="9094" y="3072"/>
                    <a:pt x="9157" y="3016"/>
                  </a:cubicBezTo>
                  <a:cubicBezTo>
                    <a:pt x="9167" y="3109"/>
                    <a:pt x="9198" y="3166"/>
                    <a:pt x="9250" y="3166"/>
                  </a:cubicBezTo>
                  <a:cubicBezTo>
                    <a:pt x="9281" y="3223"/>
                    <a:pt x="9323" y="3166"/>
                    <a:pt x="9386" y="3147"/>
                  </a:cubicBezTo>
                  <a:lnTo>
                    <a:pt x="9386" y="3166"/>
                  </a:lnTo>
                  <a:lnTo>
                    <a:pt x="9397" y="3166"/>
                  </a:lnTo>
                  <a:cubicBezTo>
                    <a:pt x="9386" y="3260"/>
                    <a:pt x="9397" y="3260"/>
                    <a:pt x="9407" y="3316"/>
                  </a:cubicBezTo>
                  <a:cubicBezTo>
                    <a:pt x="9418" y="3316"/>
                    <a:pt x="9428" y="3298"/>
                    <a:pt x="9438" y="3298"/>
                  </a:cubicBezTo>
                  <a:cubicBezTo>
                    <a:pt x="9438" y="3185"/>
                    <a:pt x="9438" y="3091"/>
                    <a:pt x="9490" y="3072"/>
                  </a:cubicBezTo>
                  <a:cubicBezTo>
                    <a:pt x="9511" y="3109"/>
                    <a:pt x="9522" y="3128"/>
                    <a:pt x="9542" y="3128"/>
                  </a:cubicBezTo>
                  <a:cubicBezTo>
                    <a:pt x="9553" y="3072"/>
                    <a:pt x="9542" y="2964"/>
                    <a:pt x="9563" y="2927"/>
                  </a:cubicBezTo>
                  <a:cubicBezTo>
                    <a:pt x="9584" y="2945"/>
                    <a:pt x="9563" y="3072"/>
                    <a:pt x="9594" y="3054"/>
                  </a:cubicBezTo>
                  <a:cubicBezTo>
                    <a:pt x="9605" y="3147"/>
                    <a:pt x="9615" y="3091"/>
                    <a:pt x="9625" y="3128"/>
                  </a:cubicBezTo>
                  <a:cubicBezTo>
                    <a:pt x="9625" y="3166"/>
                    <a:pt x="9686" y="3182"/>
                    <a:pt x="9686" y="3220"/>
                  </a:cubicBezTo>
                  <a:cubicBezTo>
                    <a:pt x="9707" y="3239"/>
                    <a:pt x="9688" y="3281"/>
                    <a:pt x="9688" y="3316"/>
                  </a:cubicBezTo>
                  <a:lnTo>
                    <a:pt x="9688" y="3429"/>
                  </a:lnTo>
                  <a:cubicBezTo>
                    <a:pt x="9698" y="3447"/>
                    <a:pt x="9802" y="3489"/>
                    <a:pt x="9812" y="3527"/>
                  </a:cubicBezTo>
                  <a:cubicBezTo>
                    <a:pt x="9781" y="3564"/>
                    <a:pt x="9715" y="3586"/>
                    <a:pt x="9698" y="3598"/>
                  </a:cubicBezTo>
                  <a:cubicBezTo>
                    <a:pt x="9681" y="3610"/>
                    <a:pt x="9705" y="3598"/>
                    <a:pt x="9709" y="3598"/>
                  </a:cubicBezTo>
                  <a:cubicBezTo>
                    <a:pt x="9719" y="3579"/>
                    <a:pt x="9719" y="3579"/>
                    <a:pt x="9740" y="3579"/>
                  </a:cubicBezTo>
                  <a:lnTo>
                    <a:pt x="9740" y="3691"/>
                  </a:lnTo>
                  <a:cubicBezTo>
                    <a:pt x="9729" y="3711"/>
                    <a:pt x="9729" y="3711"/>
                    <a:pt x="9709" y="3730"/>
                  </a:cubicBezTo>
                  <a:cubicBezTo>
                    <a:pt x="9698" y="3711"/>
                    <a:pt x="9698" y="3711"/>
                    <a:pt x="9688" y="3691"/>
                  </a:cubicBezTo>
                  <a:cubicBezTo>
                    <a:pt x="9677" y="3730"/>
                    <a:pt x="9665" y="3815"/>
                    <a:pt x="9665" y="3833"/>
                  </a:cubicBezTo>
                  <a:cubicBezTo>
                    <a:pt x="9655" y="3815"/>
                    <a:pt x="9667" y="3730"/>
                    <a:pt x="9646" y="3730"/>
                  </a:cubicBezTo>
                  <a:cubicBezTo>
                    <a:pt x="9646" y="3805"/>
                    <a:pt x="9605" y="3917"/>
                    <a:pt x="9553" y="3955"/>
                  </a:cubicBezTo>
                  <a:cubicBezTo>
                    <a:pt x="9615" y="4105"/>
                    <a:pt x="9584" y="4143"/>
                    <a:pt x="9574" y="4349"/>
                  </a:cubicBezTo>
                  <a:cubicBezTo>
                    <a:pt x="9542" y="4330"/>
                    <a:pt x="9469" y="4295"/>
                    <a:pt x="9438" y="4312"/>
                  </a:cubicBezTo>
                  <a:cubicBezTo>
                    <a:pt x="9407" y="4329"/>
                    <a:pt x="9395" y="4413"/>
                    <a:pt x="9385" y="4451"/>
                  </a:cubicBezTo>
                  <a:cubicBezTo>
                    <a:pt x="9416" y="4508"/>
                    <a:pt x="9449" y="4481"/>
                    <a:pt x="9459" y="4574"/>
                  </a:cubicBezTo>
                  <a:cubicBezTo>
                    <a:pt x="9480" y="4556"/>
                    <a:pt x="9501" y="4556"/>
                    <a:pt x="9522" y="4574"/>
                  </a:cubicBezTo>
                  <a:lnTo>
                    <a:pt x="9522" y="4593"/>
                  </a:lnTo>
                  <a:cubicBezTo>
                    <a:pt x="9470" y="4593"/>
                    <a:pt x="9428" y="4613"/>
                    <a:pt x="9407" y="4688"/>
                  </a:cubicBezTo>
                  <a:cubicBezTo>
                    <a:pt x="9397" y="4706"/>
                    <a:pt x="9397" y="4706"/>
                    <a:pt x="9397" y="4743"/>
                  </a:cubicBezTo>
                  <a:cubicBezTo>
                    <a:pt x="9438" y="4800"/>
                    <a:pt x="9490" y="4857"/>
                    <a:pt x="9532" y="4912"/>
                  </a:cubicBezTo>
                  <a:cubicBezTo>
                    <a:pt x="9553" y="4988"/>
                    <a:pt x="9522" y="4969"/>
                    <a:pt x="9553" y="5007"/>
                  </a:cubicBezTo>
                  <a:cubicBezTo>
                    <a:pt x="9605" y="5063"/>
                    <a:pt x="9667" y="5026"/>
                    <a:pt x="9688" y="5138"/>
                  </a:cubicBezTo>
                  <a:cubicBezTo>
                    <a:pt x="9729" y="5251"/>
                    <a:pt x="9667" y="5364"/>
                    <a:pt x="9657" y="5496"/>
                  </a:cubicBezTo>
                  <a:cubicBezTo>
                    <a:pt x="9698" y="5496"/>
                    <a:pt x="9729" y="5457"/>
                    <a:pt x="9771" y="5439"/>
                  </a:cubicBezTo>
                  <a:lnTo>
                    <a:pt x="9771" y="5382"/>
                  </a:lnTo>
                  <a:cubicBezTo>
                    <a:pt x="9761" y="5364"/>
                    <a:pt x="9761" y="5364"/>
                    <a:pt x="9750" y="5326"/>
                  </a:cubicBezTo>
                  <a:lnTo>
                    <a:pt x="9781" y="5326"/>
                  </a:lnTo>
                  <a:cubicBezTo>
                    <a:pt x="9802" y="5382"/>
                    <a:pt x="9813" y="5401"/>
                    <a:pt x="9865" y="5401"/>
                  </a:cubicBezTo>
                  <a:lnTo>
                    <a:pt x="10042" y="5391"/>
                  </a:lnTo>
                  <a:cubicBezTo>
                    <a:pt x="10094" y="5414"/>
                    <a:pt x="10057" y="5619"/>
                    <a:pt x="10081" y="5686"/>
                  </a:cubicBezTo>
                  <a:cubicBezTo>
                    <a:pt x="10105" y="5753"/>
                    <a:pt x="10188" y="5693"/>
                    <a:pt x="10188" y="5795"/>
                  </a:cubicBezTo>
                  <a:cubicBezTo>
                    <a:pt x="10219" y="5889"/>
                    <a:pt x="10188" y="6078"/>
                    <a:pt x="10177" y="6153"/>
                  </a:cubicBezTo>
                  <a:cubicBezTo>
                    <a:pt x="10157" y="6115"/>
                    <a:pt x="10158" y="6036"/>
                    <a:pt x="10137" y="6016"/>
                  </a:cubicBezTo>
                  <a:cubicBezTo>
                    <a:pt x="10085" y="5998"/>
                    <a:pt x="10011" y="6096"/>
                    <a:pt x="9949" y="6096"/>
                  </a:cubicBezTo>
                  <a:cubicBezTo>
                    <a:pt x="9899" y="6112"/>
                    <a:pt x="9957" y="5988"/>
                    <a:pt x="9893" y="6004"/>
                  </a:cubicBezTo>
                  <a:cubicBezTo>
                    <a:pt x="9829" y="6020"/>
                    <a:pt x="9660" y="6120"/>
                    <a:pt x="9610" y="6190"/>
                  </a:cubicBezTo>
                  <a:cubicBezTo>
                    <a:pt x="9589" y="6247"/>
                    <a:pt x="9553" y="6453"/>
                    <a:pt x="9532" y="6528"/>
                  </a:cubicBezTo>
                  <a:cubicBezTo>
                    <a:pt x="9522" y="6528"/>
                    <a:pt x="9501" y="6548"/>
                    <a:pt x="9490" y="6566"/>
                  </a:cubicBezTo>
                  <a:cubicBezTo>
                    <a:pt x="9574" y="6660"/>
                    <a:pt x="9501" y="6866"/>
                    <a:pt x="9490" y="6979"/>
                  </a:cubicBezTo>
                  <a:cubicBezTo>
                    <a:pt x="9522" y="6979"/>
                    <a:pt x="9563" y="6998"/>
                    <a:pt x="9594" y="7016"/>
                  </a:cubicBezTo>
                  <a:cubicBezTo>
                    <a:pt x="9594" y="7016"/>
                    <a:pt x="9584" y="7036"/>
                    <a:pt x="9584" y="7054"/>
                  </a:cubicBezTo>
                  <a:cubicBezTo>
                    <a:pt x="9480" y="7110"/>
                    <a:pt x="9428" y="7130"/>
                    <a:pt x="9438" y="7411"/>
                  </a:cubicBezTo>
                  <a:cubicBezTo>
                    <a:pt x="9480" y="7468"/>
                    <a:pt x="9407" y="7598"/>
                    <a:pt x="9428" y="7674"/>
                  </a:cubicBezTo>
                  <a:cubicBezTo>
                    <a:pt x="9438" y="7730"/>
                    <a:pt x="9459" y="7749"/>
                    <a:pt x="9459" y="7862"/>
                  </a:cubicBezTo>
                  <a:cubicBezTo>
                    <a:pt x="9438" y="7881"/>
                    <a:pt x="9418" y="7899"/>
                    <a:pt x="9407" y="7918"/>
                  </a:cubicBezTo>
                  <a:cubicBezTo>
                    <a:pt x="9323" y="7881"/>
                    <a:pt x="9344" y="7843"/>
                    <a:pt x="9302" y="7730"/>
                  </a:cubicBezTo>
                  <a:cubicBezTo>
                    <a:pt x="9250" y="7787"/>
                    <a:pt x="9167" y="7655"/>
                    <a:pt x="9126" y="7580"/>
                  </a:cubicBezTo>
                  <a:lnTo>
                    <a:pt x="9126" y="7543"/>
                  </a:lnTo>
                  <a:lnTo>
                    <a:pt x="9167" y="7543"/>
                  </a:lnTo>
                  <a:lnTo>
                    <a:pt x="9167" y="7524"/>
                  </a:lnTo>
                  <a:lnTo>
                    <a:pt x="9146" y="7524"/>
                  </a:lnTo>
                  <a:cubicBezTo>
                    <a:pt x="9136" y="7524"/>
                    <a:pt x="9094" y="7543"/>
                    <a:pt x="9084" y="7543"/>
                  </a:cubicBezTo>
                  <a:cubicBezTo>
                    <a:pt x="9094" y="7598"/>
                    <a:pt x="9094" y="7598"/>
                    <a:pt x="9105" y="7618"/>
                  </a:cubicBezTo>
                  <a:cubicBezTo>
                    <a:pt x="9084" y="7637"/>
                    <a:pt x="9084" y="7637"/>
                    <a:pt x="9063" y="7637"/>
                  </a:cubicBezTo>
                  <a:cubicBezTo>
                    <a:pt x="9105" y="7749"/>
                    <a:pt x="9074" y="7824"/>
                    <a:pt x="9167" y="7918"/>
                  </a:cubicBezTo>
                  <a:cubicBezTo>
                    <a:pt x="9167" y="7956"/>
                    <a:pt x="9177" y="8087"/>
                    <a:pt x="9167" y="8125"/>
                  </a:cubicBezTo>
                  <a:cubicBezTo>
                    <a:pt x="9146" y="8182"/>
                    <a:pt x="9126" y="8200"/>
                    <a:pt x="9105" y="8237"/>
                  </a:cubicBezTo>
                  <a:cubicBezTo>
                    <a:pt x="9042" y="8237"/>
                    <a:pt x="8970" y="8275"/>
                    <a:pt x="8928" y="8219"/>
                  </a:cubicBezTo>
                  <a:cubicBezTo>
                    <a:pt x="8897" y="8200"/>
                    <a:pt x="8897" y="8162"/>
                    <a:pt x="8866" y="8125"/>
                  </a:cubicBezTo>
                  <a:cubicBezTo>
                    <a:pt x="8845" y="8144"/>
                    <a:pt x="8824" y="8162"/>
                    <a:pt x="8802" y="8182"/>
                  </a:cubicBezTo>
                  <a:cubicBezTo>
                    <a:pt x="8834" y="8219"/>
                    <a:pt x="8876" y="8481"/>
                    <a:pt x="8845" y="8575"/>
                  </a:cubicBezTo>
                  <a:cubicBezTo>
                    <a:pt x="8834" y="8632"/>
                    <a:pt x="8834" y="8632"/>
                    <a:pt x="8814" y="8650"/>
                  </a:cubicBezTo>
                  <a:cubicBezTo>
                    <a:pt x="8781" y="8707"/>
                    <a:pt x="8657" y="8726"/>
                    <a:pt x="8615" y="8670"/>
                  </a:cubicBezTo>
                  <a:cubicBezTo>
                    <a:pt x="8542" y="8632"/>
                    <a:pt x="8490" y="8369"/>
                    <a:pt x="8470" y="8237"/>
                  </a:cubicBezTo>
                  <a:cubicBezTo>
                    <a:pt x="8449" y="8162"/>
                    <a:pt x="8470" y="8050"/>
                    <a:pt x="8459" y="7993"/>
                  </a:cubicBezTo>
                  <a:lnTo>
                    <a:pt x="8418" y="7993"/>
                  </a:lnTo>
                  <a:cubicBezTo>
                    <a:pt x="8376" y="8031"/>
                    <a:pt x="8283" y="7993"/>
                    <a:pt x="8240" y="7993"/>
                  </a:cubicBezTo>
                  <a:cubicBezTo>
                    <a:pt x="8219" y="7881"/>
                    <a:pt x="8209" y="7768"/>
                    <a:pt x="8136" y="7768"/>
                  </a:cubicBezTo>
                  <a:cubicBezTo>
                    <a:pt x="8115" y="7730"/>
                    <a:pt x="8053" y="7712"/>
                    <a:pt x="8042" y="7712"/>
                  </a:cubicBezTo>
                  <a:cubicBezTo>
                    <a:pt x="8022" y="7730"/>
                    <a:pt x="8001" y="7768"/>
                    <a:pt x="7980" y="7787"/>
                  </a:cubicBezTo>
                  <a:cubicBezTo>
                    <a:pt x="7970" y="7937"/>
                    <a:pt x="7980" y="8013"/>
                    <a:pt x="7990" y="8106"/>
                  </a:cubicBezTo>
                  <a:cubicBezTo>
                    <a:pt x="7980" y="8200"/>
                    <a:pt x="7949" y="8294"/>
                    <a:pt x="7949" y="8406"/>
                  </a:cubicBezTo>
                  <a:cubicBezTo>
                    <a:pt x="7928" y="8406"/>
                    <a:pt x="7907" y="8406"/>
                    <a:pt x="7887" y="8426"/>
                  </a:cubicBezTo>
                  <a:cubicBezTo>
                    <a:pt x="7876" y="8463"/>
                    <a:pt x="7855" y="8501"/>
                    <a:pt x="7845" y="8538"/>
                  </a:cubicBezTo>
                  <a:lnTo>
                    <a:pt x="7835" y="8538"/>
                  </a:lnTo>
                  <a:lnTo>
                    <a:pt x="7835" y="8481"/>
                  </a:lnTo>
                  <a:cubicBezTo>
                    <a:pt x="7824" y="8463"/>
                    <a:pt x="7845" y="8444"/>
                    <a:pt x="7855" y="8426"/>
                  </a:cubicBezTo>
                  <a:cubicBezTo>
                    <a:pt x="7762" y="8388"/>
                    <a:pt x="7710" y="8351"/>
                    <a:pt x="7678" y="8182"/>
                  </a:cubicBezTo>
                  <a:cubicBezTo>
                    <a:pt x="7605" y="8182"/>
                    <a:pt x="7594" y="8182"/>
                    <a:pt x="7563" y="8087"/>
                  </a:cubicBezTo>
                  <a:cubicBezTo>
                    <a:pt x="7542" y="8125"/>
                    <a:pt x="7542" y="8125"/>
                    <a:pt x="7501" y="8144"/>
                  </a:cubicBezTo>
                  <a:cubicBezTo>
                    <a:pt x="7491" y="8125"/>
                    <a:pt x="7470" y="8068"/>
                    <a:pt x="7470" y="8087"/>
                  </a:cubicBezTo>
                  <a:cubicBezTo>
                    <a:pt x="7449" y="8125"/>
                    <a:pt x="7439" y="8144"/>
                    <a:pt x="7439" y="8219"/>
                  </a:cubicBezTo>
                  <a:cubicBezTo>
                    <a:pt x="7501" y="8275"/>
                    <a:pt x="7615" y="8463"/>
                    <a:pt x="7574" y="8595"/>
                  </a:cubicBezTo>
                  <a:cubicBezTo>
                    <a:pt x="7553" y="8650"/>
                    <a:pt x="7470" y="8764"/>
                    <a:pt x="7418" y="8782"/>
                  </a:cubicBezTo>
                  <a:cubicBezTo>
                    <a:pt x="7387" y="8670"/>
                    <a:pt x="7324" y="8689"/>
                    <a:pt x="7251" y="8707"/>
                  </a:cubicBezTo>
                  <a:cubicBezTo>
                    <a:pt x="7231" y="8764"/>
                    <a:pt x="7199" y="8819"/>
                    <a:pt x="7189" y="8858"/>
                  </a:cubicBezTo>
                  <a:cubicBezTo>
                    <a:pt x="7168" y="8876"/>
                    <a:pt x="7136" y="8895"/>
                    <a:pt x="7115" y="8914"/>
                  </a:cubicBezTo>
                  <a:lnTo>
                    <a:pt x="7115" y="8839"/>
                  </a:lnTo>
                  <a:cubicBezTo>
                    <a:pt x="7063" y="8819"/>
                    <a:pt x="7032" y="8764"/>
                    <a:pt x="6991" y="8801"/>
                  </a:cubicBezTo>
                  <a:cubicBezTo>
                    <a:pt x="6959" y="8801"/>
                    <a:pt x="6928" y="8876"/>
                    <a:pt x="6907" y="8895"/>
                  </a:cubicBezTo>
                  <a:cubicBezTo>
                    <a:pt x="6876" y="8895"/>
                    <a:pt x="6845" y="8914"/>
                    <a:pt x="6814" y="8914"/>
                  </a:cubicBezTo>
                  <a:lnTo>
                    <a:pt x="6814" y="8970"/>
                  </a:lnTo>
                  <a:cubicBezTo>
                    <a:pt x="6793" y="9008"/>
                    <a:pt x="6793" y="8895"/>
                    <a:pt x="6751" y="8989"/>
                  </a:cubicBezTo>
                  <a:cubicBezTo>
                    <a:pt x="6762" y="9008"/>
                    <a:pt x="6772" y="9008"/>
                    <a:pt x="6772" y="9026"/>
                  </a:cubicBezTo>
                  <a:cubicBezTo>
                    <a:pt x="6803" y="8989"/>
                    <a:pt x="6887" y="9008"/>
                    <a:pt x="6939" y="9008"/>
                  </a:cubicBezTo>
                  <a:lnTo>
                    <a:pt x="6939" y="8989"/>
                  </a:lnTo>
                  <a:cubicBezTo>
                    <a:pt x="6928" y="8970"/>
                    <a:pt x="6928" y="8970"/>
                    <a:pt x="6918" y="8951"/>
                  </a:cubicBezTo>
                  <a:lnTo>
                    <a:pt x="6939" y="8951"/>
                  </a:lnTo>
                  <a:cubicBezTo>
                    <a:pt x="6949" y="8951"/>
                    <a:pt x="6959" y="8951"/>
                    <a:pt x="6991" y="8933"/>
                  </a:cubicBezTo>
                  <a:cubicBezTo>
                    <a:pt x="7001" y="8989"/>
                    <a:pt x="7001" y="9045"/>
                    <a:pt x="7032" y="9064"/>
                  </a:cubicBezTo>
                  <a:cubicBezTo>
                    <a:pt x="7084" y="9139"/>
                    <a:pt x="7241" y="9102"/>
                    <a:pt x="7303" y="9139"/>
                  </a:cubicBezTo>
                  <a:lnTo>
                    <a:pt x="7303" y="9195"/>
                  </a:lnTo>
                  <a:cubicBezTo>
                    <a:pt x="7314" y="9234"/>
                    <a:pt x="7241" y="9496"/>
                    <a:pt x="7220" y="9590"/>
                  </a:cubicBezTo>
                  <a:lnTo>
                    <a:pt x="7199" y="9590"/>
                  </a:lnTo>
                  <a:cubicBezTo>
                    <a:pt x="7189" y="9533"/>
                    <a:pt x="7199" y="9552"/>
                    <a:pt x="7179" y="9533"/>
                  </a:cubicBezTo>
                  <a:cubicBezTo>
                    <a:pt x="7126" y="9609"/>
                    <a:pt x="7011" y="9533"/>
                    <a:pt x="6949" y="9496"/>
                  </a:cubicBezTo>
                  <a:lnTo>
                    <a:pt x="6876" y="9496"/>
                  </a:lnTo>
                  <a:cubicBezTo>
                    <a:pt x="6855" y="9478"/>
                    <a:pt x="6814" y="9421"/>
                    <a:pt x="6793" y="9403"/>
                  </a:cubicBezTo>
                  <a:cubicBezTo>
                    <a:pt x="6762" y="9403"/>
                    <a:pt x="6793" y="9458"/>
                    <a:pt x="6751" y="9440"/>
                  </a:cubicBezTo>
                  <a:cubicBezTo>
                    <a:pt x="6710" y="9421"/>
                    <a:pt x="6668" y="9327"/>
                    <a:pt x="6637" y="9289"/>
                  </a:cubicBezTo>
                  <a:lnTo>
                    <a:pt x="6627" y="9289"/>
                  </a:lnTo>
                  <a:cubicBezTo>
                    <a:pt x="6616" y="9289"/>
                    <a:pt x="6606" y="9271"/>
                    <a:pt x="6584" y="9289"/>
                  </a:cubicBezTo>
                  <a:cubicBezTo>
                    <a:pt x="6553" y="9234"/>
                    <a:pt x="6522" y="9214"/>
                    <a:pt x="6480" y="9177"/>
                  </a:cubicBezTo>
                  <a:cubicBezTo>
                    <a:pt x="6459" y="9252"/>
                    <a:pt x="6449" y="9195"/>
                    <a:pt x="6449" y="9346"/>
                  </a:cubicBezTo>
                  <a:cubicBezTo>
                    <a:pt x="6407" y="9383"/>
                    <a:pt x="6397" y="9478"/>
                    <a:pt x="6355" y="9515"/>
                  </a:cubicBezTo>
                  <a:cubicBezTo>
                    <a:pt x="6324" y="9552"/>
                    <a:pt x="6303" y="9552"/>
                    <a:pt x="6262" y="9552"/>
                  </a:cubicBezTo>
                  <a:lnTo>
                    <a:pt x="6262" y="9609"/>
                  </a:lnTo>
                  <a:cubicBezTo>
                    <a:pt x="6238" y="9653"/>
                    <a:pt x="6213" y="9696"/>
                    <a:pt x="6189" y="9740"/>
                  </a:cubicBezTo>
                  <a:cubicBezTo>
                    <a:pt x="6158" y="9759"/>
                    <a:pt x="6137" y="9778"/>
                    <a:pt x="6106" y="9796"/>
                  </a:cubicBezTo>
                  <a:cubicBezTo>
                    <a:pt x="6064" y="9834"/>
                    <a:pt x="6064" y="9909"/>
                    <a:pt x="6001" y="9947"/>
                  </a:cubicBezTo>
                  <a:cubicBezTo>
                    <a:pt x="5762" y="10097"/>
                    <a:pt x="5492" y="9909"/>
                    <a:pt x="5345" y="9796"/>
                  </a:cubicBezTo>
                  <a:lnTo>
                    <a:pt x="5220" y="9796"/>
                  </a:lnTo>
                  <a:cubicBezTo>
                    <a:pt x="5137" y="9740"/>
                    <a:pt x="5148" y="9647"/>
                    <a:pt x="4992" y="9647"/>
                  </a:cubicBezTo>
                  <a:cubicBezTo>
                    <a:pt x="4981" y="9590"/>
                    <a:pt x="4940" y="9552"/>
                    <a:pt x="4929" y="9515"/>
                  </a:cubicBezTo>
                  <a:lnTo>
                    <a:pt x="4929" y="9403"/>
                  </a:lnTo>
                  <a:cubicBezTo>
                    <a:pt x="4918" y="9383"/>
                    <a:pt x="4876" y="9364"/>
                    <a:pt x="4866" y="9346"/>
                  </a:cubicBezTo>
                  <a:cubicBezTo>
                    <a:pt x="5012" y="9364"/>
                    <a:pt x="5064" y="9252"/>
                    <a:pt x="5168" y="9214"/>
                  </a:cubicBezTo>
                  <a:cubicBezTo>
                    <a:pt x="5231" y="9177"/>
                    <a:pt x="5335" y="9214"/>
                    <a:pt x="5387" y="9234"/>
                  </a:cubicBezTo>
                  <a:cubicBezTo>
                    <a:pt x="5512" y="9271"/>
                    <a:pt x="5648" y="9234"/>
                    <a:pt x="5741" y="9195"/>
                  </a:cubicBezTo>
                  <a:cubicBezTo>
                    <a:pt x="5762" y="9158"/>
                    <a:pt x="5772" y="9139"/>
                    <a:pt x="5783" y="9102"/>
                  </a:cubicBezTo>
                  <a:cubicBezTo>
                    <a:pt x="5762" y="9064"/>
                    <a:pt x="5762" y="9026"/>
                    <a:pt x="5731" y="8989"/>
                  </a:cubicBezTo>
                  <a:cubicBezTo>
                    <a:pt x="5679" y="8933"/>
                    <a:pt x="5596" y="8970"/>
                    <a:pt x="5533" y="8933"/>
                  </a:cubicBezTo>
                  <a:cubicBezTo>
                    <a:pt x="5428" y="8876"/>
                    <a:pt x="5324" y="8782"/>
                    <a:pt x="5210" y="8745"/>
                  </a:cubicBezTo>
                  <a:cubicBezTo>
                    <a:pt x="5096" y="8689"/>
                    <a:pt x="4992" y="8764"/>
                    <a:pt x="4961" y="8595"/>
                  </a:cubicBezTo>
                  <a:cubicBezTo>
                    <a:pt x="4992" y="8575"/>
                    <a:pt x="5054" y="8538"/>
                    <a:pt x="5085" y="8481"/>
                  </a:cubicBezTo>
                  <a:cubicBezTo>
                    <a:pt x="4929" y="8501"/>
                    <a:pt x="4845" y="8331"/>
                    <a:pt x="4741" y="8275"/>
                  </a:cubicBezTo>
                  <a:cubicBezTo>
                    <a:pt x="4658" y="8219"/>
                    <a:pt x="4575" y="8257"/>
                    <a:pt x="4554" y="8087"/>
                  </a:cubicBezTo>
                  <a:cubicBezTo>
                    <a:pt x="4492" y="8087"/>
                    <a:pt x="4409" y="8068"/>
                    <a:pt x="4356" y="8031"/>
                  </a:cubicBezTo>
                  <a:cubicBezTo>
                    <a:pt x="4262" y="7993"/>
                    <a:pt x="4168" y="8068"/>
                    <a:pt x="4085" y="8013"/>
                  </a:cubicBezTo>
                  <a:cubicBezTo>
                    <a:pt x="4002" y="7956"/>
                    <a:pt x="4054" y="7843"/>
                    <a:pt x="3919" y="7843"/>
                  </a:cubicBezTo>
                  <a:cubicBezTo>
                    <a:pt x="3888" y="7806"/>
                    <a:pt x="3783" y="7806"/>
                    <a:pt x="3741" y="7806"/>
                  </a:cubicBezTo>
                  <a:cubicBezTo>
                    <a:pt x="3721" y="7730"/>
                    <a:pt x="3731" y="7618"/>
                    <a:pt x="3669" y="7598"/>
                  </a:cubicBezTo>
                  <a:cubicBezTo>
                    <a:pt x="3627" y="7655"/>
                    <a:pt x="3523" y="7618"/>
                    <a:pt x="3492" y="7637"/>
                  </a:cubicBezTo>
                  <a:cubicBezTo>
                    <a:pt x="3481" y="7655"/>
                    <a:pt x="3492" y="7674"/>
                    <a:pt x="3440" y="7674"/>
                  </a:cubicBezTo>
                  <a:cubicBezTo>
                    <a:pt x="3409" y="7655"/>
                    <a:pt x="3398" y="7674"/>
                    <a:pt x="3367" y="7674"/>
                  </a:cubicBezTo>
                  <a:lnTo>
                    <a:pt x="3367" y="7637"/>
                  </a:lnTo>
                  <a:cubicBezTo>
                    <a:pt x="3377" y="7618"/>
                    <a:pt x="3388" y="7580"/>
                    <a:pt x="3398" y="7543"/>
                  </a:cubicBezTo>
                  <a:cubicBezTo>
                    <a:pt x="3357" y="7505"/>
                    <a:pt x="3315" y="7486"/>
                    <a:pt x="3241" y="7505"/>
                  </a:cubicBezTo>
                  <a:cubicBezTo>
                    <a:pt x="3221" y="7468"/>
                    <a:pt x="3200" y="7411"/>
                    <a:pt x="3189" y="7411"/>
                  </a:cubicBezTo>
                  <a:cubicBezTo>
                    <a:pt x="3148" y="7392"/>
                    <a:pt x="3106" y="7449"/>
                    <a:pt x="3085" y="7468"/>
                  </a:cubicBezTo>
                  <a:cubicBezTo>
                    <a:pt x="3002" y="7449"/>
                    <a:pt x="2929" y="7449"/>
                    <a:pt x="2846" y="7449"/>
                  </a:cubicBezTo>
                  <a:cubicBezTo>
                    <a:pt x="2815" y="7449"/>
                    <a:pt x="2763" y="7429"/>
                    <a:pt x="2722" y="7486"/>
                  </a:cubicBezTo>
                  <a:cubicBezTo>
                    <a:pt x="2700" y="7524"/>
                    <a:pt x="2679" y="7561"/>
                    <a:pt x="2669" y="7598"/>
                  </a:cubicBezTo>
                  <a:cubicBezTo>
                    <a:pt x="2606" y="7655"/>
                    <a:pt x="2533" y="7598"/>
                    <a:pt x="2471" y="7637"/>
                  </a:cubicBezTo>
                  <a:cubicBezTo>
                    <a:pt x="2450" y="7655"/>
                    <a:pt x="2440" y="7712"/>
                    <a:pt x="2419" y="7712"/>
                  </a:cubicBezTo>
                  <a:cubicBezTo>
                    <a:pt x="2326" y="7712"/>
                    <a:pt x="2232" y="7693"/>
                    <a:pt x="2137" y="7693"/>
                  </a:cubicBezTo>
                  <a:cubicBezTo>
                    <a:pt x="2085" y="7674"/>
                    <a:pt x="2065" y="7598"/>
                    <a:pt x="2023" y="7561"/>
                  </a:cubicBezTo>
                  <a:cubicBezTo>
                    <a:pt x="1982" y="7524"/>
                    <a:pt x="1898" y="7580"/>
                    <a:pt x="1867" y="7524"/>
                  </a:cubicBezTo>
                  <a:cubicBezTo>
                    <a:pt x="1898" y="7505"/>
                    <a:pt x="1898" y="7505"/>
                    <a:pt x="1919" y="7505"/>
                  </a:cubicBezTo>
                  <a:lnTo>
                    <a:pt x="1919" y="7486"/>
                  </a:lnTo>
                  <a:lnTo>
                    <a:pt x="1867" y="7486"/>
                  </a:lnTo>
                  <a:cubicBezTo>
                    <a:pt x="1846" y="7468"/>
                    <a:pt x="1774" y="7486"/>
                    <a:pt x="1753" y="7505"/>
                  </a:cubicBezTo>
                  <a:cubicBezTo>
                    <a:pt x="1701" y="7392"/>
                    <a:pt x="1597" y="7468"/>
                    <a:pt x="1544" y="7429"/>
                  </a:cubicBezTo>
                  <a:lnTo>
                    <a:pt x="1544" y="7486"/>
                  </a:lnTo>
                  <a:cubicBezTo>
                    <a:pt x="1523" y="7468"/>
                    <a:pt x="1502" y="7468"/>
                    <a:pt x="1492" y="7468"/>
                  </a:cubicBezTo>
                  <a:lnTo>
                    <a:pt x="1492" y="7411"/>
                  </a:lnTo>
                  <a:cubicBezTo>
                    <a:pt x="1430" y="7411"/>
                    <a:pt x="1430" y="7429"/>
                    <a:pt x="1398" y="7468"/>
                  </a:cubicBezTo>
                  <a:cubicBezTo>
                    <a:pt x="1388" y="7429"/>
                    <a:pt x="1388" y="7429"/>
                    <a:pt x="1378" y="7411"/>
                  </a:cubicBezTo>
                  <a:cubicBezTo>
                    <a:pt x="1222" y="7505"/>
                    <a:pt x="1191" y="7505"/>
                    <a:pt x="1013" y="7429"/>
                  </a:cubicBezTo>
                  <a:cubicBezTo>
                    <a:pt x="961" y="7411"/>
                    <a:pt x="898" y="7411"/>
                    <a:pt x="836" y="7411"/>
                  </a:cubicBezTo>
                  <a:cubicBezTo>
                    <a:pt x="826" y="7392"/>
                    <a:pt x="805" y="7336"/>
                    <a:pt x="795" y="7336"/>
                  </a:cubicBezTo>
                  <a:cubicBezTo>
                    <a:pt x="774" y="7317"/>
                    <a:pt x="670" y="7374"/>
                    <a:pt x="628" y="7354"/>
                  </a:cubicBezTo>
                  <a:cubicBezTo>
                    <a:pt x="618" y="7354"/>
                    <a:pt x="607" y="7299"/>
                    <a:pt x="597" y="7299"/>
                  </a:cubicBezTo>
                  <a:cubicBezTo>
                    <a:pt x="566" y="7299"/>
                    <a:pt x="535" y="7317"/>
                    <a:pt x="493" y="7317"/>
                  </a:cubicBezTo>
                  <a:cubicBezTo>
                    <a:pt x="493" y="7299"/>
                    <a:pt x="483" y="7261"/>
                    <a:pt x="471" y="7242"/>
                  </a:cubicBezTo>
                  <a:lnTo>
                    <a:pt x="378" y="7242"/>
                  </a:lnTo>
                  <a:cubicBezTo>
                    <a:pt x="347" y="7223"/>
                    <a:pt x="306" y="7199"/>
                    <a:pt x="243" y="7167"/>
                  </a:cubicBezTo>
                  <a:cubicBezTo>
                    <a:pt x="180" y="7135"/>
                    <a:pt x="10" y="7088"/>
                    <a:pt x="0" y="7050"/>
                  </a:cubicBezTo>
                  <a:cubicBezTo>
                    <a:pt x="31" y="7012"/>
                    <a:pt x="295" y="7036"/>
                    <a:pt x="357" y="7054"/>
                  </a:cubicBezTo>
                  <a:cubicBezTo>
                    <a:pt x="409" y="7110"/>
                    <a:pt x="503" y="7073"/>
                    <a:pt x="576" y="7092"/>
                  </a:cubicBezTo>
                  <a:cubicBezTo>
                    <a:pt x="680" y="7148"/>
                    <a:pt x="836" y="7167"/>
                    <a:pt x="940" y="7167"/>
                  </a:cubicBezTo>
                  <a:cubicBezTo>
                    <a:pt x="940" y="7110"/>
                    <a:pt x="930" y="7148"/>
                    <a:pt x="950" y="7092"/>
                  </a:cubicBezTo>
                  <a:cubicBezTo>
                    <a:pt x="930" y="7054"/>
                    <a:pt x="898" y="7036"/>
                    <a:pt x="888" y="6998"/>
                  </a:cubicBezTo>
                  <a:lnTo>
                    <a:pt x="898" y="6998"/>
                  </a:lnTo>
                  <a:lnTo>
                    <a:pt x="898" y="6979"/>
                  </a:lnTo>
                  <a:cubicBezTo>
                    <a:pt x="940" y="6998"/>
                    <a:pt x="950" y="7016"/>
                    <a:pt x="1002" y="7016"/>
                  </a:cubicBezTo>
                  <a:lnTo>
                    <a:pt x="1002" y="6941"/>
                  </a:lnTo>
                  <a:cubicBezTo>
                    <a:pt x="982" y="6941"/>
                    <a:pt x="961" y="6923"/>
                    <a:pt x="940" y="6923"/>
                  </a:cubicBezTo>
                  <a:lnTo>
                    <a:pt x="940" y="6847"/>
                  </a:lnTo>
                  <a:lnTo>
                    <a:pt x="961" y="6847"/>
                  </a:lnTo>
                  <a:cubicBezTo>
                    <a:pt x="971" y="6866"/>
                    <a:pt x="992" y="6904"/>
                    <a:pt x="1013" y="6885"/>
                  </a:cubicBezTo>
                  <a:lnTo>
                    <a:pt x="1013" y="6847"/>
                  </a:lnTo>
                  <a:cubicBezTo>
                    <a:pt x="1055" y="6810"/>
                    <a:pt x="1107" y="6754"/>
                    <a:pt x="1149" y="6716"/>
                  </a:cubicBezTo>
                  <a:cubicBezTo>
                    <a:pt x="1211" y="6678"/>
                    <a:pt x="1243" y="6735"/>
                    <a:pt x="1305" y="6678"/>
                  </a:cubicBezTo>
                  <a:lnTo>
                    <a:pt x="1305" y="6660"/>
                  </a:lnTo>
                  <a:cubicBezTo>
                    <a:pt x="1253" y="6660"/>
                    <a:pt x="1180" y="6641"/>
                    <a:pt x="1128" y="6660"/>
                  </a:cubicBezTo>
                  <a:lnTo>
                    <a:pt x="1128" y="6641"/>
                  </a:lnTo>
                  <a:cubicBezTo>
                    <a:pt x="1139" y="6622"/>
                    <a:pt x="1149" y="6603"/>
                    <a:pt x="1159" y="6585"/>
                  </a:cubicBezTo>
                  <a:cubicBezTo>
                    <a:pt x="1191" y="6585"/>
                    <a:pt x="1191" y="6603"/>
                    <a:pt x="1211" y="6603"/>
                  </a:cubicBezTo>
                  <a:cubicBezTo>
                    <a:pt x="1222" y="6585"/>
                    <a:pt x="1232" y="6566"/>
                    <a:pt x="1243" y="6566"/>
                  </a:cubicBezTo>
                  <a:lnTo>
                    <a:pt x="1243" y="6548"/>
                  </a:lnTo>
                  <a:cubicBezTo>
                    <a:pt x="1201" y="6528"/>
                    <a:pt x="1201" y="6528"/>
                    <a:pt x="1191" y="6472"/>
                  </a:cubicBezTo>
                  <a:lnTo>
                    <a:pt x="1222" y="6472"/>
                  </a:lnTo>
                  <a:cubicBezTo>
                    <a:pt x="1232" y="6491"/>
                    <a:pt x="1232" y="6472"/>
                    <a:pt x="1243" y="6491"/>
                  </a:cubicBezTo>
                  <a:cubicBezTo>
                    <a:pt x="1253" y="6472"/>
                    <a:pt x="1253" y="6453"/>
                    <a:pt x="1253" y="6434"/>
                  </a:cubicBezTo>
                  <a:cubicBezTo>
                    <a:pt x="1232" y="6397"/>
                    <a:pt x="1232" y="6397"/>
                    <a:pt x="1201" y="6378"/>
                  </a:cubicBezTo>
                  <a:cubicBezTo>
                    <a:pt x="1201" y="6378"/>
                    <a:pt x="1191" y="6453"/>
                    <a:pt x="1191" y="6416"/>
                  </a:cubicBezTo>
                  <a:lnTo>
                    <a:pt x="1191" y="6378"/>
                  </a:lnTo>
                  <a:lnTo>
                    <a:pt x="1180" y="6378"/>
                  </a:lnTo>
                  <a:lnTo>
                    <a:pt x="1180" y="6359"/>
                  </a:lnTo>
                  <a:cubicBezTo>
                    <a:pt x="1211" y="6359"/>
                    <a:pt x="1222" y="6340"/>
                    <a:pt x="1253" y="6322"/>
                  </a:cubicBezTo>
                  <a:lnTo>
                    <a:pt x="1253" y="6302"/>
                  </a:lnTo>
                  <a:cubicBezTo>
                    <a:pt x="1201" y="6302"/>
                    <a:pt x="1191" y="6247"/>
                    <a:pt x="1139" y="6228"/>
                  </a:cubicBezTo>
                  <a:cubicBezTo>
                    <a:pt x="1128" y="6302"/>
                    <a:pt x="1139" y="6265"/>
                    <a:pt x="1118" y="6284"/>
                  </a:cubicBezTo>
                  <a:cubicBezTo>
                    <a:pt x="1097" y="6265"/>
                    <a:pt x="1066" y="6284"/>
                    <a:pt x="1045" y="6228"/>
                  </a:cubicBezTo>
                  <a:cubicBezTo>
                    <a:pt x="1066" y="6209"/>
                    <a:pt x="1066" y="6209"/>
                    <a:pt x="1076" y="6190"/>
                  </a:cubicBezTo>
                  <a:lnTo>
                    <a:pt x="1035" y="6190"/>
                  </a:lnTo>
                  <a:cubicBezTo>
                    <a:pt x="1013" y="6247"/>
                    <a:pt x="971" y="6247"/>
                    <a:pt x="909" y="6247"/>
                  </a:cubicBezTo>
                  <a:lnTo>
                    <a:pt x="909" y="6190"/>
                  </a:lnTo>
                  <a:cubicBezTo>
                    <a:pt x="950" y="6153"/>
                    <a:pt x="961" y="6133"/>
                    <a:pt x="961" y="6040"/>
                  </a:cubicBezTo>
                  <a:cubicBezTo>
                    <a:pt x="940" y="6021"/>
                    <a:pt x="950" y="6021"/>
                    <a:pt x="940" y="6002"/>
                  </a:cubicBezTo>
                  <a:lnTo>
                    <a:pt x="961" y="6002"/>
                  </a:lnTo>
                  <a:cubicBezTo>
                    <a:pt x="992" y="5964"/>
                    <a:pt x="1035" y="6002"/>
                    <a:pt x="1055" y="5964"/>
                  </a:cubicBezTo>
                  <a:cubicBezTo>
                    <a:pt x="1066" y="5946"/>
                    <a:pt x="1076" y="5927"/>
                    <a:pt x="1087" y="5909"/>
                  </a:cubicBezTo>
                  <a:cubicBezTo>
                    <a:pt x="1076" y="5889"/>
                    <a:pt x="1076" y="5871"/>
                    <a:pt x="1066" y="5852"/>
                  </a:cubicBezTo>
                  <a:cubicBezTo>
                    <a:pt x="1118" y="5852"/>
                    <a:pt x="1107" y="5871"/>
                    <a:pt x="1139" y="5833"/>
                  </a:cubicBezTo>
                  <a:lnTo>
                    <a:pt x="1139" y="5909"/>
                  </a:lnTo>
                  <a:lnTo>
                    <a:pt x="1263" y="5909"/>
                  </a:lnTo>
                  <a:cubicBezTo>
                    <a:pt x="1284" y="5814"/>
                    <a:pt x="1326" y="5702"/>
                    <a:pt x="1388" y="5683"/>
                  </a:cubicBezTo>
                  <a:cubicBezTo>
                    <a:pt x="1419" y="5740"/>
                    <a:pt x="1534" y="5720"/>
                    <a:pt x="1586" y="5740"/>
                  </a:cubicBezTo>
                  <a:lnTo>
                    <a:pt x="1586" y="5758"/>
                  </a:lnTo>
                  <a:cubicBezTo>
                    <a:pt x="1575" y="5795"/>
                    <a:pt x="1586" y="5795"/>
                    <a:pt x="1575" y="5814"/>
                  </a:cubicBezTo>
                  <a:cubicBezTo>
                    <a:pt x="1565" y="5871"/>
                    <a:pt x="1586" y="5833"/>
                    <a:pt x="1554" y="5852"/>
                  </a:cubicBezTo>
                  <a:cubicBezTo>
                    <a:pt x="1523" y="5909"/>
                    <a:pt x="1492" y="5909"/>
                    <a:pt x="1440" y="5889"/>
                  </a:cubicBezTo>
                  <a:cubicBezTo>
                    <a:pt x="1430" y="5946"/>
                    <a:pt x="1430" y="5984"/>
                    <a:pt x="1430" y="6040"/>
                  </a:cubicBezTo>
                  <a:cubicBezTo>
                    <a:pt x="1430" y="6040"/>
                    <a:pt x="1440" y="6040"/>
                    <a:pt x="1450" y="6058"/>
                  </a:cubicBezTo>
                  <a:cubicBezTo>
                    <a:pt x="1502" y="6096"/>
                    <a:pt x="1659" y="6115"/>
                    <a:pt x="1680" y="6265"/>
                  </a:cubicBezTo>
                  <a:lnTo>
                    <a:pt x="1711" y="6265"/>
                  </a:lnTo>
                  <a:cubicBezTo>
                    <a:pt x="1711" y="6416"/>
                    <a:pt x="1753" y="6754"/>
                    <a:pt x="1784" y="6792"/>
                  </a:cubicBezTo>
                  <a:cubicBezTo>
                    <a:pt x="1836" y="6847"/>
                    <a:pt x="1919" y="6622"/>
                    <a:pt x="1982" y="6585"/>
                  </a:cubicBezTo>
                  <a:lnTo>
                    <a:pt x="1982" y="6528"/>
                  </a:lnTo>
                  <a:lnTo>
                    <a:pt x="1909" y="6528"/>
                  </a:lnTo>
                  <a:cubicBezTo>
                    <a:pt x="1898" y="6491"/>
                    <a:pt x="1888" y="6472"/>
                    <a:pt x="1878" y="6453"/>
                  </a:cubicBezTo>
                  <a:lnTo>
                    <a:pt x="1878" y="6416"/>
                  </a:lnTo>
                  <a:lnTo>
                    <a:pt x="1888" y="6416"/>
                  </a:lnTo>
                  <a:lnTo>
                    <a:pt x="1888" y="6397"/>
                  </a:lnTo>
                  <a:cubicBezTo>
                    <a:pt x="1961" y="6397"/>
                    <a:pt x="1982" y="6378"/>
                    <a:pt x="2023" y="6322"/>
                  </a:cubicBezTo>
                  <a:cubicBezTo>
                    <a:pt x="2013" y="6302"/>
                    <a:pt x="2023" y="6322"/>
                    <a:pt x="2002" y="6302"/>
                  </a:cubicBezTo>
                  <a:cubicBezTo>
                    <a:pt x="1971" y="6247"/>
                    <a:pt x="1930" y="6265"/>
                    <a:pt x="1867" y="6265"/>
                  </a:cubicBezTo>
                  <a:lnTo>
                    <a:pt x="1867" y="6209"/>
                  </a:lnTo>
                  <a:cubicBezTo>
                    <a:pt x="1846" y="6209"/>
                    <a:pt x="1836" y="6209"/>
                    <a:pt x="1815" y="6190"/>
                  </a:cubicBezTo>
                  <a:lnTo>
                    <a:pt x="1815" y="6190"/>
                  </a:lnTo>
                  <a:cubicBezTo>
                    <a:pt x="1826" y="6171"/>
                    <a:pt x="1826" y="6153"/>
                    <a:pt x="1836" y="6133"/>
                  </a:cubicBezTo>
                  <a:cubicBezTo>
                    <a:pt x="1794" y="6115"/>
                    <a:pt x="1784" y="6058"/>
                    <a:pt x="1753" y="6040"/>
                  </a:cubicBezTo>
                  <a:cubicBezTo>
                    <a:pt x="1680" y="5984"/>
                    <a:pt x="1597" y="6058"/>
                    <a:pt x="1534" y="5984"/>
                  </a:cubicBezTo>
                  <a:cubicBezTo>
                    <a:pt x="1586" y="5984"/>
                    <a:pt x="1649" y="5964"/>
                    <a:pt x="1701" y="5964"/>
                  </a:cubicBezTo>
                  <a:cubicBezTo>
                    <a:pt x="1690" y="5889"/>
                    <a:pt x="1690" y="5927"/>
                    <a:pt x="1722" y="5871"/>
                  </a:cubicBezTo>
                  <a:cubicBezTo>
                    <a:pt x="1680" y="5852"/>
                    <a:pt x="1670" y="5833"/>
                    <a:pt x="1659" y="5740"/>
                  </a:cubicBezTo>
                  <a:lnTo>
                    <a:pt x="1680" y="5740"/>
                  </a:lnTo>
                  <a:cubicBezTo>
                    <a:pt x="1722" y="5814"/>
                    <a:pt x="1982" y="5814"/>
                    <a:pt x="2023" y="5777"/>
                  </a:cubicBezTo>
                  <a:cubicBezTo>
                    <a:pt x="2054" y="5758"/>
                    <a:pt x="2085" y="5683"/>
                    <a:pt x="2117" y="5665"/>
                  </a:cubicBezTo>
                  <a:cubicBezTo>
                    <a:pt x="2149" y="5645"/>
                    <a:pt x="2170" y="5665"/>
                    <a:pt x="2190" y="5645"/>
                  </a:cubicBezTo>
                  <a:cubicBezTo>
                    <a:pt x="2159" y="5626"/>
                    <a:pt x="2159" y="5608"/>
                    <a:pt x="2117" y="5608"/>
                  </a:cubicBezTo>
                  <a:cubicBezTo>
                    <a:pt x="2085" y="5645"/>
                    <a:pt x="1836" y="5720"/>
                    <a:pt x="1815" y="5720"/>
                  </a:cubicBezTo>
                  <a:cubicBezTo>
                    <a:pt x="1784" y="5683"/>
                    <a:pt x="1794" y="5702"/>
                    <a:pt x="1784" y="5665"/>
                  </a:cubicBezTo>
                  <a:cubicBezTo>
                    <a:pt x="1805" y="5626"/>
                    <a:pt x="1805" y="5626"/>
                    <a:pt x="1805" y="5608"/>
                  </a:cubicBezTo>
                  <a:cubicBezTo>
                    <a:pt x="1794" y="5551"/>
                    <a:pt x="1794" y="5551"/>
                    <a:pt x="1774" y="5514"/>
                  </a:cubicBezTo>
                  <a:cubicBezTo>
                    <a:pt x="1753" y="5514"/>
                    <a:pt x="1732" y="5533"/>
                    <a:pt x="1701" y="5533"/>
                  </a:cubicBezTo>
                  <a:cubicBezTo>
                    <a:pt x="1690" y="5457"/>
                    <a:pt x="1469" y="5396"/>
                    <a:pt x="1458" y="5302"/>
                  </a:cubicBezTo>
                  <a:cubicBezTo>
                    <a:pt x="1500" y="5302"/>
                    <a:pt x="1638" y="5290"/>
                    <a:pt x="1742" y="5288"/>
                  </a:cubicBezTo>
                  <a:cubicBezTo>
                    <a:pt x="1846" y="5286"/>
                    <a:pt x="1971" y="5288"/>
                    <a:pt x="2085" y="5288"/>
                  </a:cubicBezTo>
                  <a:cubicBezTo>
                    <a:pt x="2106" y="5213"/>
                    <a:pt x="2149" y="5157"/>
                    <a:pt x="2190" y="5119"/>
                  </a:cubicBezTo>
                  <a:lnTo>
                    <a:pt x="2190" y="5063"/>
                  </a:lnTo>
                  <a:cubicBezTo>
                    <a:pt x="2211" y="5063"/>
                    <a:pt x="2232" y="5044"/>
                    <a:pt x="2253" y="5044"/>
                  </a:cubicBezTo>
                  <a:cubicBezTo>
                    <a:pt x="2263" y="5101"/>
                    <a:pt x="2263" y="5138"/>
                    <a:pt x="2284" y="5176"/>
                  </a:cubicBezTo>
                  <a:cubicBezTo>
                    <a:pt x="2398" y="5326"/>
                    <a:pt x="2596" y="5213"/>
                    <a:pt x="2722" y="5195"/>
                  </a:cubicBezTo>
                  <a:cubicBezTo>
                    <a:pt x="2711" y="5251"/>
                    <a:pt x="2711" y="5251"/>
                    <a:pt x="2700" y="5288"/>
                  </a:cubicBezTo>
                  <a:lnTo>
                    <a:pt x="2732" y="5288"/>
                  </a:lnTo>
                  <a:cubicBezTo>
                    <a:pt x="2742" y="5270"/>
                    <a:pt x="2763" y="5251"/>
                    <a:pt x="2784" y="5251"/>
                  </a:cubicBezTo>
                  <a:lnTo>
                    <a:pt x="2784" y="5270"/>
                  </a:lnTo>
                  <a:cubicBezTo>
                    <a:pt x="2774" y="5270"/>
                    <a:pt x="2774" y="5270"/>
                    <a:pt x="2763" y="5288"/>
                  </a:cubicBezTo>
                  <a:lnTo>
                    <a:pt x="2826" y="5288"/>
                  </a:lnTo>
                  <a:cubicBezTo>
                    <a:pt x="2846" y="5307"/>
                    <a:pt x="2878" y="5307"/>
                    <a:pt x="2929" y="5288"/>
                  </a:cubicBezTo>
                  <a:lnTo>
                    <a:pt x="2929" y="5364"/>
                  </a:lnTo>
                  <a:lnTo>
                    <a:pt x="2950" y="5364"/>
                  </a:lnTo>
                  <a:cubicBezTo>
                    <a:pt x="2961" y="5326"/>
                    <a:pt x="3002" y="5326"/>
                    <a:pt x="3023" y="5288"/>
                  </a:cubicBezTo>
                  <a:lnTo>
                    <a:pt x="3023" y="5213"/>
                  </a:lnTo>
                  <a:lnTo>
                    <a:pt x="3085" y="5213"/>
                  </a:lnTo>
                  <a:cubicBezTo>
                    <a:pt x="3096" y="5232"/>
                    <a:pt x="3106" y="5251"/>
                    <a:pt x="3117" y="5270"/>
                  </a:cubicBezTo>
                  <a:cubicBezTo>
                    <a:pt x="3106" y="5326"/>
                    <a:pt x="3106" y="5345"/>
                    <a:pt x="3117" y="5401"/>
                  </a:cubicBezTo>
                  <a:lnTo>
                    <a:pt x="3231" y="5401"/>
                  </a:lnTo>
                  <a:cubicBezTo>
                    <a:pt x="3241" y="5364"/>
                    <a:pt x="3241" y="5364"/>
                    <a:pt x="3241" y="5307"/>
                  </a:cubicBezTo>
                  <a:lnTo>
                    <a:pt x="3241" y="5288"/>
                  </a:lnTo>
                  <a:lnTo>
                    <a:pt x="3241" y="5288"/>
                  </a:lnTo>
                  <a:cubicBezTo>
                    <a:pt x="3263" y="5326"/>
                    <a:pt x="3305" y="5326"/>
                    <a:pt x="3346" y="5307"/>
                  </a:cubicBezTo>
                  <a:cubicBezTo>
                    <a:pt x="3357" y="5270"/>
                    <a:pt x="3336" y="5232"/>
                    <a:pt x="3367" y="5213"/>
                  </a:cubicBezTo>
                  <a:cubicBezTo>
                    <a:pt x="3409" y="5176"/>
                    <a:pt x="3419" y="5232"/>
                    <a:pt x="3471" y="5251"/>
                  </a:cubicBezTo>
                  <a:lnTo>
                    <a:pt x="3471" y="5195"/>
                  </a:lnTo>
                  <a:cubicBezTo>
                    <a:pt x="3513" y="5195"/>
                    <a:pt x="3606" y="5232"/>
                    <a:pt x="3648" y="5270"/>
                  </a:cubicBezTo>
                  <a:lnTo>
                    <a:pt x="3648" y="5195"/>
                  </a:lnTo>
                  <a:lnTo>
                    <a:pt x="3689" y="5195"/>
                  </a:lnTo>
                  <a:lnTo>
                    <a:pt x="3689" y="5270"/>
                  </a:lnTo>
                  <a:lnTo>
                    <a:pt x="3710" y="5270"/>
                  </a:lnTo>
                  <a:lnTo>
                    <a:pt x="3710" y="5251"/>
                  </a:lnTo>
                  <a:cubicBezTo>
                    <a:pt x="3721" y="5213"/>
                    <a:pt x="3710" y="5176"/>
                    <a:pt x="3721" y="5119"/>
                  </a:cubicBezTo>
                  <a:lnTo>
                    <a:pt x="3731" y="5119"/>
                  </a:lnTo>
                  <a:cubicBezTo>
                    <a:pt x="3731" y="5176"/>
                    <a:pt x="3721" y="5157"/>
                    <a:pt x="3741" y="5195"/>
                  </a:cubicBezTo>
                  <a:cubicBezTo>
                    <a:pt x="3762" y="5157"/>
                    <a:pt x="3783" y="5081"/>
                    <a:pt x="3825" y="5119"/>
                  </a:cubicBezTo>
                  <a:lnTo>
                    <a:pt x="3825" y="5157"/>
                  </a:lnTo>
                  <a:cubicBezTo>
                    <a:pt x="3857" y="5176"/>
                    <a:pt x="3877" y="5119"/>
                    <a:pt x="3898" y="5119"/>
                  </a:cubicBezTo>
                  <a:lnTo>
                    <a:pt x="3898" y="5101"/>
                  </a:lnTo>
                  <a:cubicBezTo>
                    <a:pt x="3888" y="5081"/>
                    <a:pt x="3888" y="5081"/>
                    <a:pt x="3877" y="5063"/>
                  </a:cubicBezTo>
                  <a:lnTo>
                    <a:pt x="3909" y="5063"/>
                  </a:lnTo>
                  <a:cubicBezTo>
                    <a:pt x="3919" y="5081"/>
                    <a:pt x="3929" y="5081"/>
                    <a:pt x="3950" y="5101"/>
                  </a:cubicBezTo>
                  <a:lnTo>
                    <a:pt x="3950" y="5063"/>
                  </a:lnTo>
                  <a:cubicBezTo>
                    <a:pt x="3929" y="5044"/>
                    <a:pt x="3940" y="5044"/>
                    <a:pt x="3929" y="5007"/>
                  </a:cubicBezTo>
                  <a:cubicBezTo>
                    <a:pt x="3961" y="4988"/>
                    <a:pt x="4002" y="4969"/>
                    <a:pt x="4033" y="4951"/>
                  </a:cubicBezTo>
                  <a:lnTo>
                    <a:pt x="4033" y="4932"/>
                  </a:lnTo>
                  <a:cubicBezTo>
                    <a:pt x="3981" y="4932"/>
                    <a:pt x="3919" y="4932"/>
                    <a:pt x="3857" y="4912"/>
                  </a:cubicBezTo>
                  <a:cubicBezTo>
                    <a:pt x="3857" y="4951"/>
                    <a:pt x="3867" y="4988"/>
                    <a:pt x="3867" y="5026"/>
                  </a:cubicBezTo>
                  <a:lnTo>
                    <a:pt x="3857" y="5026"/>
                  </a:lnTo>
                  <a:cubicBezTo>
                    <a:pt x="3815" y="4912"/>
                    <a:pt x="3752" y="4894"/>
                    <a:pt x="3658" y="4912"/>
                  </a:cubicBezTo>
                  <a:lnTo>
                    <a:pt x="3658" y="4932"/>
                  </a:lnTo>
                  <a:lnTo>
                    <a:pt x="3669" y="4932"/>
                  </a:lnTo>
                  <a:cubicBezTo>
                    <a:pt x="3689" y="4951"/>
                    <a:pt x="3648" y="4951"/>
                    <a:pt x="3648" y="4951"/>
                  </a:cubicBezTo>
                  <a:cubicBezTo>
                    <a:pt x="3627" y="4932"/>
                    <a:pt x="3606" y="4932"/>
                    <a:pt x="3596" y="4875"/>
                  </a:cubicBezTo>
                  <a:cubicBezTo>
                    <a:pt x="3585" y="4857"/>
                    <a:pt x="3596" y="4857"/>
                    <a:pt x="3585" y="4837"/>
                  </a:cubicBezTo>
                  <a:cubicBezTo>
                    <a:pt x="3627" y="4819"/>
                    <a:pt x="3658" y="4819"/>
                    <a:pt x="3700" y="4819"/>
                  </a:cubicBezTo>
                  <a:cubicBezTo>
                    <a:pt x="3689" y="4743"/>
                    <a:pt x="3700" y="4743"/>
                    <a:pt x="3700" y="4668"/>
                  </a:cubicBezTo>
                  <a:lnTo>
                    <a:pt x="3679" y="4668"/>
                  </a:lnTo>
                  <a:cubicBezTo>
                    <a:pt x="3658" y="4743"/>
                    <a:pt x="3617" y="4782"/>
                    <a:pt x="3554" y="4800"/>
                  </a:cubicBezTo>
                  <a:cubicBezTo>
                    <a:pt x="3544" y="4782"/>
                    <a:pt x="3554" y="4782"/>
                    <a:pt x="3533" y="4782"/>
                  </a:cubicBezTo>
                  <a:lnTo>
                    <a:pt x="3533" y="4706"/>
                  </a:lnTo>
                  <a:cubicBezTo>
                    <a:pt x="3533" y="4688"/>
                    <a:pt x="3533" y="4688"/>
                    <a:pt x="3523" y="4650"/>
                  </a:cubicBezTo>
                  <a:lnTo>
                    <a:pt x="3450" y="4650"/>
                  </a:lnTo>
                  <a:cubicBezTo>
                    <a:pt x="3440" y="4631"/>
                    <a:pt x="3440" y="4613"/>
                    <a:pt x="3440" y="4593"/>
                  </a:cubicBezTo>
                  <a:lnTo>
                    <a:pt x="3450" y="4593"/>
                  </a:lnTo>
                  <a:lnTo>
                    <a:pt x="3450" y="4574"/>
                  </a:lnTo>
                  <a:cubicBezTo>
                    <a:pt x="3523" y="4574"/>
                    <a:pt x="3606" y="4574"/>
                    <a:pt x="3627" y="4481"/>
                  </a:cubicBezTo>
                  <a:lnTo>
                    <a:pt x="3565" y="4481"/>
                  </a:lnTo>
                  <a:cubicBezTo>
                    <a:pt x="3554" y="4499"/>
                    <a:pt x="3565" y="4499"/>
                    <a:pt x="3544" y="4481"/>
                  </a:cubicBezTo>
                  <a:lnTo>
                    <a:pt x="3533" y="4481"/>
                  </a:lnTo>
                  <a:lnTo>
                    <a:pt x="3533" y="4462"/>
                  </a:lnTo>
                  <a:cubicBezTo>
                    <a:pt x="3585" y="4444"/>
                    <a:pt x="3596" y="4444"/>
                    <a:pt x="3637" y="4387"/>
                  </a:cubicBezTo>
                  <a:lnTo>
                    <a:pt x="3637" y="4387"/>
                  </a:lnTo>
                  <a:lnTo>
                    <a:pt x="3606" y="4387"/>
                  </a:lnTo>
                  <a:cubicBezTo>
                    <a:pt x="3606" y="4387"/>
                    <a:pt x="3596" y="4424"/>
                    <a:pt x="3585" y="4405"/>
                  </a:cubicBezTo>
                  <a:cubicBezTo>
                    <a:pt x="3585" y="4387"/>
                    <a:pt x="3575" y="4387"/>
                    <a:pt x="3575" y="4368"/>
                  </a:cubicBezTo>
                  <a:cubicBezTo>
                    <a:pt x="3523" y="4312"/>
                    <a:pt x="3461" y="4349"/>
                    <a:pt x="3409" y="4312"/>
                  </a:cubicBezTo>
                  <a:cubicBezTo>
                    <a:pt x="3398" y="4293"/>
                    <a:pt x="3367" y="4218"/>
                    <a:pt x="3357" y="4199"/>
                  </a:cubicBezTo>
                  <a:cubicBezTo>
                    <a:pt x="3326" y="4218"/>
                    <a:pt x="3326" y="4255"/>
                    <a:pt x="3315" y="4255"/>
                  </a:cubicBezTo>
                  <a:cubicBezTo>
                    <a:pt x="3284" y="4237"/>
                    <a:pt x="3252" y="4237"/>
                    <a:pt x="3231" y="4218"/>
                  </a:cubicBezTo>
                  <a:cubicBezTo>
                    <a:pt x="3179" y="4218"/>
                    <a:pt x="3137" y="4199"/>
                    <a:pt x="3085" y="4199"/>
                  </a:cubicBezTo>
                  <a:cubicBezTo>
                    <a:pt x="3054" y="4218"/>
                    <a:pt x="3065" y="4255"/>
                    <a:pt x="3033" y="4237"/>
                  </a:cubicBezTo>
                  <a:cubicBezTo>
                    <a:pt x="3013" y="4180"/>
                    <a:pt x="3044" y="4180"/>
                    <a:pt x="2981" y="4180"/>
                  </a:cubicBezTo>
                  <a:cubicBezTo>
                    <a:pt x="2961" y="4237"/>
                    <a:pt x="2950" y="4237"/>
                    <a:pt x="2909" y="4237"/>
                  </a:cubicBezTo>
                  <a:cubicBezTo>
                    <a:pt x="2898" y="4199"/>
                    <a:pt x="2898" y="4199"/>
                    <a:pt x="2878" y="4180"/>
                  </a:cubicBezTo>
                  <a:cubicBezTo>
                    <a:pt x="2846" y="4255"/>
                    <a:pt x="2826" y="4255"/>
                    <a:pt x="2794" y="4330"/>
                  </a:cubicBezTo>
                  <a:cubicBezTo>
                    <a:pt x="2700" y="4312"/>
                    <a:pt x="2679" y="4199"/>
                    <a:pt x="2596" y="4255"/>
                  </a:cubicBezTo>
                  <a:lnTo>
                    <a:pt x="2596" y="4218"/>
                  </a:lnTo>
                  <a:cubicBezTo>
                    <a:pt x="2606" y="4199"/>
                    <a:pt x="2606" y="4199"/>
                    <a:pt x="2617" y="4180"/>
                  </a:cubicBezTo>
                  <a:lnTo>
                    <a:pt x="2544" y="4180"/>
                  </a:lnTo>
                  <a:cubicBezTo>
                    <a:pt x="2492" y="4105"/>
                    <a:pt x="2398" y="4237"/>
                    <a:pt x="2346" y="4275"/>
                  </a:cubicBezTo>
                  <a:lnTo>
                    <a:pt x="2346" y="4255"/>
                  </a:lnTo>
                  <a:cubicBezTo>
                    <a:pt x="2357" y="4237"/>
                    <a:pt x="2357" y="4237"/>
                    <a:pt x="2367" y="4218"/>
                  </a:cubicBezTo>
                  <a:lnTo>
                    <a:pt x="2253" y="4218"/>
                  </a:lnTo>
                  <a:cubicBezTo>
                    <a:pt x="2242" y="4237"/>
                    <a:pt x="2170" y="4143"/>
                    <a:pt x="2170" y="4143"/>
                  </a:cubicBezTo>
                  <a:cubicBezTo>
                    <a:pt x="2127" y="4124"/>
                    <a:pt x="2075" y="4161"/>
                    <a:pt x="2044" y="4124"/>
                  </a:cubicBezTo>
                  <a:lnTo>
                    <a:pt x="2065" y="4124"/>
                  </a:lnTo>
                  <a:cubicBezTo>
                    <a:pt x="2075" y="4105"/>
                    <a:pt x="2085" y="4105"/>
                    <a:pt x="2096" y="4086"/>
                  </a:cubicBezTo>
                  <a:cubicBezTo>
                    <a:pt x="2085" y="4068"/>
                    <a:pt x="2096" y="4086"/>
                    <a:pt x="2085" y="4049"/>
                  </a:cubicBezTo>
                  <a:cubicBezTo>
                    <a:pt x="2034" y="4049"/>
                    <a:pt x="2034" y="4011"/>
                    <a:pt x="2002" y="3992"/>
                  </a:cubicBezTo>
                  <a:cubicBezTo>
                    <a:pt x="1971" y="3974"/>
                    <a:pt x="1996" y="4033"/>
                    <a:pt x="1909" y="4030"/>
                  </a:cubicBezTo>
                  <a:cubicBezTo>
                    <a:pt x="1822" y="4027"/>
                    <a:pt x="1500" y="3995"/>
                    <a:pt x="1479" y="3976"/>
                  </a:cubicBezTo>
                  <a:lnTo>
                    <a:pt x="1680" y="3823"/>
                  </a:lnTo>
                  <a:cubicBezTo>
                    <a:pt x="1683" y="3817"/>
                    <a:pt x="1687" y="3811"/>
                    <a:pt x="1690" y="3805"/>
                  </a:cubicBezTo>
                  <a:cubicBezTo>
                    <a:pt x="1732" y="3805"/>
                    <a:pt x="1805" y="3748"/>
                    <a:pt x="1826" y="3767"/>
                  </a:cubicBezTo>
                  <a:lnTo>
                    <a:pt x="1826" y="3805"/>
                  </a:lnTo>
                  <a:cubicBezTo>
                    <a:pt x="1857" y="3823"/>
                    <a:pt x="1909" y="3860"/>
                    <a:pt x="1940" y="3880"/>
                  </a:cubicBezTo>
                  <a:cubicBezTo>
                    <a:pt x="1940" y="3860"/>
                    <a:pt x="1940" y="3842"/>
                    <a:pt x="1950" y="3842"/>
                  </a:cubicBezTo>
                  <a:cubicBezTo>
                    <a:pt x="1971" y="3823"/>
                    <a:pt x="1950" y="3860"/>
                    <a:pt x="1961" y="3880"/>
                  </a:cubicBezTo>
                  <a:cubicBezTo>
                    <a:pt x="2002" y="3880"/>
                    <a:pt x="2075" y="3767"/>
                    <a:pt x="2117" y="3748"/>
                  </a:cubicBezTo>
                  <a:cubicBezTo>
                    <a:pt x="2137" y="3730"/>
                    <a:pt x="2180" y="3805"/>
                    <a:pt x="2201" y="3823"/>
                  </a:cubicBezTo>
                  <a:cubicBezTo>
                    <a:pt x="2242" y="3842"/>
                    <a:pt x="2336" y="3805"/>
                    <a:pt x="2378" y="3786"/>
                  </a:cubicBezTo>
                  <a:cubicBezTo>
                    <a:pt x="2430" y="3786"/>
                    <a:pt x="2492" y="3786"/>
                    <a:pt x="2544" y="3805"/>
                  </a:cubicBezTo>
                  <a:lnTo>
                    <a:pt x="2544" y="3730"/>
                  </a:lnTo>
                  <a:lnTo>
                    <a:pt x="2658" y="3730"/>
                  </a:lnTo>
                  <a:cubicBezTo>
                    <a:pt x="2669" y="3711"/>
                    <a:pt x="2669" y="3691"/>
                    <a:pt x="2689" y="3673"/>
                  </a:cubicBezTo>
                  <a:lnTo>
                    <a:pt x="2689" y="3598"/>
                  </a:lnTo>
                  <a:lnTo>
                    <a:pt x="2658" y="3598"/>
                  </a:lnTo>
                  <a:lnTo>
                    <a:pt x="2658" y="3561"/>
                  </a:lnTo>
                  <a:cubicBezTo>
                    <a:pt x="2648" y="3542"/>
                    <a:pt x="2648" y="3542"/>
                    <a:pt x="2648" y="3504"/>
                  </a:cubicBezTo>
                  <a:cubicBezTo>
                    <a:pt x="2471" y="3542"/>
                    <a:pt x="2211" y="3579"/>
                    <a:pt x="2044" y="3504"/>
                  </a:cubicBezTo>
                  <a:cubicBezTo>
                    <a:pt x="1940" y="3467"/>
                    <a:pt x="1534" y="3561"/>
                    <a:pt x="1482" y="3485"/>
                  </a:cubicBezTo>
                  <a:cubicBezTo>
                    <a:pt x="1545" y="3467"/>
                    <a:pt x="1846" y="3429"/>
                    <a:pt x="1898" y="3410"/>
                  </a:cubicBezTo>
                  <a:cubicBezTo>
                    <a:pt x="1971" y="3372"/>
                    <a:pt x="2085" y="3410"/>
                    <a:pt x="2149" y="3429"/>
                  </a:cubicBezTo>
                  <a:cubicBezTo>
                    <a:pt x="2149" y="3392"/>
                    <a:pt x="2159" y="3354"/>
                    <a:pt x="2159" y="3316"/>
                  </a:cubicBezTo>
                  <a:cubicBezTo>
                    <a:pt x="2170" y="3298"/>
                    <a:pt x="2170" y="3298"/>
                    <a:pt x="2201" y="3298"/>
                  </a:cubicBezTo>
                  <a:cubicBezTo>
                    <a:pt x="2211" y="3335"/>
                    <a:pt x="2201" y="3335"/>
                    <a:pt x="2232" y="3354"/>
                  </a:cubicBezTo>
                  <a:cubicBezTo>
                    <a:pt x="2242" y="3316"/>
                    <a:pt x="2253" y="3298"/>
                    <a:pt x="2263" y="3278"/>
                  </a:cubicBezTo>
                  <a:lnTo>
                    <a:pt x="2263" y="3316"/>
                  </a:lnTo>
                  <a:cubicBezTo>
                    <a:pt x="2253" y="3335"/>
                    <a:pt x="2253" y="3335"/>
                    <a:pt x="2242" y="3354"/>
                  </a:cubicBezTo>
                  <a:cubicBezTo>
                    <a:pt x="2336" y="3354"/>
                    <a:pt x="2430" y="3410"/>
                    <a:pt x="2502" y="3298"/>
                  </a:cubicBezTo>
                  <a:cubicBezTo>
                    <a:pt x="2513" y="3278"/>
                    <a:pt x="2513" y="3278"/>
                    <a:pt x="2513" y="3241"/>
                  </a:cubicBezTo>
                  <a:cubicBezTo>
                    <a:pt x="2509" y="3235"/>
                    <a:pt x="2506" y="3229"/>
                    <a:pt x="2502" y="3223"/>
                  </a:cubicBezTo>
                  <a:cubicBezTo>
                    <a:pt x="2440" y="3203"/>
                    <a:pt x="2180" y="3278"/>
                    <a:pt x="2137" y="3241"/>
                  </a:cubicBezTo>
                  <a:cubicBezTo>
                    <a:pt x="2127" y="3223"/>
                    <a:pt x="2127" y="3223"/>
                    <a:pt x="2127" y="3185"/>
                  </a:cubicBezTo>
                  <a:cubicBezTo>
                    <a:pt x="2130" y="3179"/>
                    <a:pt x="2134" y="3172"/>
                    <a:pt x="2137" y="3166"/>
                  </a:cubicBezTo>
                  <a:cubicBezTo>
                    <a:pt x="2190" y="3166"/>
                    <a:pt x="2274" y="3185"/>
                    <a:pt x="2294" y="3128"/>
                  </a:cubicBezTo>
                  <a:cubicBezTo>
                    <a:pt x="2274" y="3128"/>
                    <a:pt x="2274" y="3128"/>
                    <a:pt x="2263" y="3109"/>
                  </a:cubicBezTo>
                  <a:cubicBezTo>
                    <a:pt x="2284" y="3109"/>
                    <a:pt x="2284" y="3109"/>
                    <a:pt x="2294" y="3091"/>
                  </a:cubicBezTo>
                  <a:cubicBezTo>
                    <a:pt x="2284" y="3072"/>
                    <a:pt x="2294" y="2997"/>
                    <a:pt x="2284" y="2997"/>
                  </a:cubicBezTo>
                  <a:cubicBezTo>
                    <a:pt x="2263" y="2940"/>
                    <a:pt x="2232" y="2922"/>
                    <a:pt x="2232" y="2903"/>
                  </a:cubicBezTo>
                  <a:cubicBezTo>
                    <a:pt x="2232" y="2884"/>
                    <a:pt x="2253" y="2884"/>
                    <a:pt x="2253" y="2865"/>
                  </a:cubicBezTo>
                  <a:cubicBezTo>
                    <a:pt x="2242" y="2847"/>
                    <a:pt x="2242" y="2828"/>
                    <a:pt x="2242" y="2790"/>
                  </a:cubicBezTo>
                  <a:cubicBezTo>
                    <a:pt x="2263" y="2771"/>
                    <a:pt x="2274" y="2753"/>
                    <a:pt x="2294" y="2715"/>
                  </a:cubicBezTo>
                  <a:lnTo>
                    <a:pt x="2294" y="2771"/>
                  </a:lnTo>
                  <a:cubicBezTo>
                    <a:pt x="2367" y="2771"/>
                    <a:pt x="2419" y="2753"/>
                    <a:pt x="2471" y="2809"/>
                  </a:cubicBezTo>
                  <a:cubicBezTo>
                    <a:pt x="2471" y="2828"/>
                    <a:pt x="2471" y="2847"/>
                    <a:pt x="2482" y="2903"/>
                  </a:cubicBezTo>
                  <a:cubicBezTo>
                    <a:pt x="2523" y="2884"/>
                    <a:pt x="2575" y="2884"/>
                    <a:pt x="2627" y="2884"/>
                  </a:cubicBezTo>
                  <a:cubicBezTo>
                    <a:pt x="2648" y="2828"/>
                    <a:pt x="2658" y="2790"/>
                    <a:pt x="2679" y="2715"/>
                  </a:cubicBezTo>
                  <a:cubicBezTo>
                    <a:pt x="2606" y="2715"/>
                    <a:pt x="2575" y="2696"/>
                    <a:pt x="2523" y="2659"/>
                  </a:cubicBezTo>
                  <a:lnTo>
                    <a:pt x="2523" y="2602"/>
                  </a:lnTo>
                  <a:cubicBezTo>
                    <a:pt x="2565" y="2602"/>
                    <a:pt x="2575" y="2602"/>
                    <a:pt x="2596" y="2584"/>
                  </a:cubicBezTo>
                  <a:lnTo>
                    <a:pt x="2596" y="2565"/>
                  </a:lnTo>
                  <a:cubicBezTo>
                    <a:pt x="2554" y="2509"/>
                    <a:pt x="2523" y="2471"/>
                    <a:pt x="2461" y="2452"/>
                  </a:cubicBezTo>
                  <a:cubicBezTo>
                    <a:pt x="2450" y="2471"/>
                    <a:pt x="2440" y="2509"/>
                    <a:pt x="2440" y="2527"/>
                  </a:cubicBezTo>
                  <a:lnTo>
                    <a:pt x="2440" y="2509"/>
                  </a:lnTo>
                  <a:cubicBezTo>
                    <a:pt x="2409" y="2452"/>
                    <a:pt x="2367" y="2377"/>
                    <a:pt x="2315" y="2358"/>
                  </a:cubicBezTo>
                  <a:cubicBezTo>
                    <a:pt x="2305" y="2377"/>
                    <a:pt x="2274" y="2377"/>
                    <a:pt x="2242" y="2377"/>
                  </a:cubicBezTo>
                  <a:lnTo>
                    <a:pt x="2242" y="2321"/>
                  </a:lnTo>
                  <a:cubicBezTo>
                    <a:pt x="2211" y="2321"/>
                    <a:pt x="2222" y="2340"/>
                    <a:pt x="2222" y="2283"/>
                  </a:cubicBezTo>
                  <a:cubicBezTo>
                    <a:pt x="2170" y="2283"/>
                    <a:pt x="2085" y="2302"/>
                    <a:pt x="2044" y="2246"/>
                  </a:cubicBezTo>
                  <a:cubicBezTo>
                    <a:pt x="2044" y="2226"/>
                    <a:pt x="2044" y="2226"/>
                    <a:pt x="2034" y="2189"/>
                  </a:cubicBezTo>
                  <a:cubicBezTo>
                    <a:pt x="2037" y="2183"/>
                    <a:pt x="2041" y="2177"/>
                    <a:pt x="2044" y="2171"/>
                  </a:cubicBezTo>
                  <a:cubicBezTo>
                    <a:pt x="2096" y="2171"/>
                    <a:pt x="2201" y="2189"/>
                    <a:pt x="2242" y="2171"/>
                  </a:cubicBezTo>
                  <a:cubicBezTo>
                    <a:pt x="2263" y="2171"/>
                    <a:pt x="2284" y="2133"/>
                    <a:pt x="2305" y="2133"/>
                  </a:cubicBezTo>
                  <a:cubicBezTo>
                    <a:pt x="2346" y="2151"/>
                    <a:pt x="2388" y="2226"/>
                    <a:pt x="2450" y="2171"/>
                  </a:cubicBezTo>
                  <a:cubicBezTo>
                    <a:pt x="2471" y="2151"/>
                    <a:pt x="2492" y="2095"/>
                    <a:pt x="2523" y="2077"/>
                  </a:cubicBezTo>
                  <a:cubicBezTo>
                    <a:pt x="2596" y="2020"/>
                    <a:pt x="2689" y="2077"/>
                    <a:pt x="2774" y="2020"/>
                  </a:cubicBezTo>
                  <a:cubicBezTo>
                    <a:pt x="2794" y="2133"/>
                    <a:pt x="2867" y="2133"/>
                    <a:pt x="2961" y="2133"/>
                  </a:cubicBezTo>
                  <a:cubicBezTo>
                    <a:pt x="3013" y="1982"/>
                    <a:pt x="3117" y="2039"/>
                    <a:pt x="3274" y="2057"/>
                  </a:cubicBezTo>
                  <a:lnTo>
                    <a:pt x="3274" y="2039"/>
                  </a:lnTo>
                  <a:cubicBezTo>
                    <a:pt x="3263" y="2002"/>
                    <a:pt x="3252" y="2020"/>
                    <a:pt x="3263" y="2002"/>
                  </a:cubicBezTo>
                  <a:cubicBezTo>
                    <a:pt x="3294" y="1964"/>
                    <a:pt x="3357" y="1982"/>
                    <a:pt x="3377" y="1964"/>
                  </a:cubicBezTo>
                  <a:cubicBezTo>
                    <a:pt x="3367" y="1945"/>
                    <a:pt x="3367" y="1926"/>
                    <a:pt x="3357" y="1907"/>
                  </a:cubicBezTo>
                  <a:lnTo>
                    <a:pt x="3419" y="1907"/>
                  </a:lnTo>
                  <a:cubicBezTo>
                    <a:pt x="3429" y="1926"/>
                    <a:pt x="3429" y="1926"/>
                    <a:pt x="3461" y="1926"/>
                  </a:cubicBezTo>
                  <a:cubicBezTo>
                    <a:pt x="3471" y="1907"/>
                    <a:pt x="3471" y="1888"/>
                    <a:pt x="3492" y="1870"/>
                  </a:cubicBezTo>
                  <a:lnTo>
                    <a:pt x="3492" y="1851"/>
                  </a:lnTo>
                  <a:cubicBezTo>
                    <a:pt x="3429" y="1851"/>
                    <a:pt x="3419" y="1851"/>
                    <a:pt x="3419" y="1738"/>
                  </a:cubicBezTo>
                  <a:cubicBezTo>
                    <a:pt x="3429" y="1719"/>
                    <a:pt x="3429" y="1701"/>
                    <a:pt x="3429" y="1663"/>
                  </a:cubicBezTo>
                  <a:cubicBezTo>
                    <a:pt x="3377" y="1607"/>
                    <a:pt x="3357" y="1589"/>
                    <a:pt x="3274" y="1589"/>
                  </a:cubicBezTo>
                  <a:lnTo>
                    <a:pt x="3274" y="1513"/>
                  </a:lnTo>
                  <a:cubicBezTo>
                    <a:pt x="3263" y="1494"/>
                    <a:pt x="3252" y="1494"/>
                    <a:pt x="3241" y="1475"/>
                  </a:cubicBezTo>
                  <a:cubicBezTo>
                    <a:pt x="3221" y="1494"/>
                    <a:pt x="3221" y="1494"/>
                    <a:pt x="3210" y="1513"/>
                  </a:cubicBezTo>
                  <a:cubicBezTo>
                    <a:pt x="3200" y="1475"/>
                    <a:pt x="3200" y="1475"/>
                    <a:pt x="3200" y="1438"/>
                  </a:cubicBezTo>
                  <a:cubicBezTo>
                    <a:pt x="3189" y="1438"/>
                    <a:pt x="3085" y="1494"/>
                    <a:pt x="3085" y="1494"/>
                  </a:cubicBezTo>
                  <a:cubicBezTo>
                    <a:pt x="3065" y="1494"/>
                    <a:pt x="3013" y="1381"/>
                    <a:pt x="2971" y="1419"/>
                  </a:cubicBezTo>
                  <a:cubicBezTo>
                    <a:pt x="2950" y="1438"/>
                    <a:pt x="2961" y="1457"/>
                    <a:pt x="2940" y="1475"/>
                  </a:cubicBezTo>
                  <a:cubicBezTo>
                    <a:pt x="2929" y="1419"/>
                    <a:pt x="2919" y="1438"/>
                    <a:pt x="2909" y="1400"/>
                  </a:cubicBezTo>
                  <a:cubicBezTo>
                    <a:pt x="2878" y="1419"/>
                    <a:pt x="2846" y="1419"/>
                    <a:pt x="2815" y="1438"/>
                  </a:cubicBezTo>
                  <a:lnTo>
                    <a:pt x="2815" y="1381"/>
                  </a:lnTo>
                  <a:cubicBezTo>
                    <a:pt x="2784" y="1344"/>
                    <a:pt x="2763" y="1344"/>
                    <a:pt x="2742" y="1288"/>
                  </a:cubicBezTo>
                  <a:cubicBezTo>
                    <a:pt x="2878" y="1269"/>
                    <a:pt x="2929" y="1081"/>
                    <a:pt x="3013" y="1062"/>
                  </a:cubicBezTo>
                  <a:cubicBezTo>
                    <a:pt x="3054" y="1044"/>
                    <a:pt x="3085" y="1099"/>
                    <a:pt x="3106" y="1119"/>
                  </a:cubicBezTo>
                  <a:cubicBezTo>
                    <a:pt x="3158" y="1137"/>
                    <a:pt x="3189" y="1005"/>
                    <a:pt x="3241" y="1062"/>
                  </a:cubicBezTo>
                  <a:lnTo>
                    <a:pt x="3241" y="1119"/>
                  </a:lnTo>
                  <a:cubicBezTo>
                    <a:pt x="3315" y="1174"/>
                    <a:pt x="3450" y="1119"/>
                    <a:pt x="3513" y="1119"/>
                  </a:cubicBezTo>
                  <a:lnTo>
                    <a:pt x="3513" y="1044"/>
                  </a:lnTo>
                  <a:cubicBezTo>
                    <a:pt x="3554" y="1044"/>
                    <a:pt x="3627" y="1005"/>
                    <a:pt x="3658" y="968"/>
                  </a:cubicBezTo>
                  <a:cubicBezTo>
                    <a:pt x="3669" y="930"/>
                    <a:pt x="3669" y="912"/>
                    <a:pt x="3700" y="875"/>
                  </a:cubicBezTo>
                  <a:cubicBezTo>
                    <a:pt x="3752" y="818"/>
                    <a:pt x="3867" y="893"/>
                    <a:pt x="3929" y="836"/>
                  </a:cubicBezTo>
                  <a:cubicBezTo>
                    <a:pt x="3929" y="818"/>
                    <a:pt x="3929" y="799"/>
                    <a:pt x="3940" y="781"/>
                  </a:cubicBezTo>
                  <a:lnTo>
                    <a:pt x="3971" y="781"/>
                  </a:lnTo>
                  <a:cubicBezTo>
                    <a:pt x="3971" y="799"/>
                    <a:pt x="4002" y="836"/>
                    <a:pt x="4002" y="836"/>
                  </a:cubicBezTo>
                  <a:cubicBezTo>
                    <a:pt x="4033" y="855"/>
                    <a:pt x="4033" y="781"/>
                    <a:pt x="4065" y="799"/>
                  </a:cubicBezTo>
                  <a:cubicBezTo>
                    <a:pt x="4065" y="799"/>
                    <a:pt x="4075" y="855"/>
                    <a:pt x="4127" y="836"/>
                  </a:cubicBezTo>
                  <a:cubicBezTo>
                    <a:pt x="4314" y="781"/>
                    <a:pt x="4565" y="761"/>
                    <a:pt x="4772" y="724"/>
                  </a:cubicBezTo>
                  <a:cubicBezTo>
                    <a:pt x="4783" y="743"/>
                    <a:pt x="4783" y="761"/>
                    <a:pt x="4783" y="781"/>
                  </a:cubicBezTo>
                  <a:cubicBezTo>
                    <a:pt x="4824" y="724"/>
                    <a:pt x="4856" y="724"/>
                    <a:pt x="4908" y="781"/>
                  </a:cubicBezTo>
                  <a:lnTo>
                    <a:pt x="4908" y="724"/>
                  </a:lnTo>
                  <a:cubicBezTo>
                    <a:pt x="4940" y="724"/>
                    <a:pt x="4961" y="761"/>
                    <a:pt x="4992" y="781"/>
                  </a:cubicBezTo>
                  <a:cubicBezTo>
                    <a:pt x="5033" y="799"/>
                    <a:pt x="5075" y="743"/>
                    <a:pt x="5096" y="743"/>
                  </a:cubicBezTo>
                  <a:cubicBezTo>
                    <a:pt x="5127" y="724"/>
                    <a:pt x="5127" y="761"/>
                    <a:pt x="5158" y="781"/>
                  </a:cubicBezTo>
                  <a:cubicBezTo>
                    <a:pt x="5168" y="724"/>
                    <a:pt x="5168" y="724"/>
                    <a:pt x="5200" y="706"/>
                  </a:cubicBezTo>
                  <a:cubicBezTo>
                    <a:pt x="5231" y="761"/>
                    <a:pt x="5262" y="724"/>
                    <a:pt x="5283" y="686"/>
                  </a:cubicBezTo>
                  <a:lnTo>
                    <a:pt x="5283" y="743"/>
                  </a:lnTo>
                  <a:cubicBezTo>
                    <a:pt x="5356" y="724"/>
                    <a:pt x="5428" y="706"/>
                    <a:pt x="5492" y="706"/>
                  </a:cubicBezTo>
                  <a:cubicBezTo>
                    <a:pt x="5523" y="799"/>
                    <a:pt x="5596" y="781"/>
                    <a:pt x="5679" y="781"/>
                  </a:cubicBezTo>
                  <a:cubicBezTo>
                    <a:pt x="5710" y="724"/>
                    <a:pt x="5783" y="781"/>
                    <a:pt x="5824" y="761"/>
                  </a:cubicBezTo>
                  <a:cubicBezTo>
                    <a:pt x="5897" y="724"/>
                    <a:pt x="6032" y="724"/>
                    <a:pt x="6148" y="686"/>
                  </a:cubicBezTo>
                  <a:cubicBezTo>
                    <a:pt x="6200" y="649"/>
                    <a:pt x="6293" y="630"/>
                    <a:pt x="6345" y="611"/>
                  </a:cubicBezTo>
                  <a:cubicBezTo>
                    <a:pt x="6418" y="574"/>
                    <a:pt x="6459" y="686"/>
                    <a:pt x="6522" y="649"/>
                  </a:cubicBezTo>
                  <a:cubicBezTo>
                    <a:pt x="6543" y="630"/>
                    <a:pt x="6563" y="574"/>
                    <a:pt x="6574" y="555"/>
                  </a:cubicBezTo>
                  <a:cubicBezTo>
                    <a:pt x="6606" y="555"/>
                    <a:pt x="6637" y="574"/>
                    <a:pt x="6668" y="574"/>
                  </a:cubicBezTo>
                  <a:cubicBezTo>
                    <a:pt x="6689" y="574"/>
                    <a:pt x="6720" y="498"/>
                    <a:pt x="6741" y="498"/>
                  </a:cubicBezTo>
                  <a:cubicBezTo>
                    <a:pt x="6783" y="498"/>
                    <a:pt x="6772" y="555"/>
                    <a:pt x="6814" y="555"/>
                  </a:cubicBezTo>
                  <a:cubicBezTo>
                    <a:pt x="6907" y="537"/>
                    <a:pt x="7001" y="537"/>
                    <a:pt x="7105" y="574"/>
                  </a:cubicBezTo>
                  <a:lnTo>
                    <a:pt x="7251" y="574"/>
                  </a:lnTo>
                  <a:cubicBezTo>
                    <a:pt x="7262" y="592"/>
                    <a:pt x="7262" y="611"/>
                    <a:pt x="7262" y="630"/>
                  </a:cubicBezTo>
                  <a:cubicBezTo>
                    <a:pt x="7283" y="649"/>
                    <a:pt x="7397" y="592"/>
                    <a:pt x="7459" y="592"/>
                  </a:cubicBezTo>
                  <a:cubicBezTo>
                    <a:pt x="7459" y="574"/>
                    <a:pt x="7459" y="537"/>
                    <a:pt x="7470" y="517"/>
                  </a:cubicBezTo>
                  <a:cubicBezTo>
                    <a:pt x="7439" y="517"/>
                    <a:pt x="7407" y="517"/>
                    <a:pt x="7387" y="498"/>
                  </a:cubicBezTo>
                  <a:cubicBezTo>
                    <a:pt x="7407" y="480"/>
                    <a:pt x="7407" y="442"/>
                    <a:pt x="7428" y="405"/>
                  </a:cubicBezTo>
                  <a:cubicBezTo>
                    <a:pt x="7449" y="386"/>
                    <a:pt x="7491" y="386"/>
                    <a:pt x="7501" y="348"/>
                  </a:cubicBezTo>
                  <a:cubicBezTo>
                    <a:pt x="7491" y="330"/>
                    <a:pt x="7491" y="330"/>
                    <a:pt x="7470" y="311"/>
                  </a:cubicBezTo>
                  <a:cubicBezTo>
                    <a:pt x="7449" y="330"/>
                    <a:pt x="7439" y="348"/>
                    <a:pt x="7407" y="348"/>
                  </a:cubicBezTo>
                  <a:cubicBezTo>
                    <a:pt x="7397" y="311"/>
                    <a:pt x="7407" y="330"/>
                    <a:pt x="7376" y="311"/>
                  </a:cubicBezTo>
                  <a:cubicBezTo>
                    <a:pt x="7345" y="367"/>
                    <a:pt x="7262" y="367"/>
                    <a:pt x="7210" y="367"/>
                  </a:cubicBezTo>
                  <a:lnTo>
                    <a:pt x="7210" y="311"/>
                  </a:lnTo>
                  <a:lnTo>
                    <a:pt x="7199" y="311"/>
                  </a:lnTo>
                  <a:cubicBezTo>
                    <a:pt x="7115" y="423"/>
                    <a:pt x="6648" y="423"/>
                    <a:pt x="6543" y="330"/>
                  </a:cubicBezTo>
                  <a:cubicBezTo>
                    <a:pt x="6543" y="292"/>
                    <a:pt x="6236" y="311"/>
                    <a:pt x="6225" y="273"/>
                  </a:cubicBezTo>
                  <a:cubicBezTo>
                    <a:pt x="6267" y="236"/>
                    <a:pt x="6574" y="198"/>
                    <a:pt x="6637" y="198"/>
                  </a:cubicBezTo>
                  <a:cubicBezTo>
                    <a:pt x="6668" y="236"/>
                    <a:pt x="6918" y="179"/>
                    <a:pt x="6980" y="161"/>
                  </a:cubicBezTo>
                  <a:cubicBezTo>
                    <a:pt x="7084" y="122"/>
                    <a:pt x="7288" y="156"/>
                    <a:pt x="7433" y="80"/>
                  </a:cubicBezTo>
                  <a:cubicBezTo>
                    <a:pt x="7495" y="43"/>
                    <a:pt x="7574" y="-27"/>
                    <a:pt x="7698" y="10"/>
                  </a:cubicBezTo>
                  <a:cubicBezTo>
                    <a:pt x="7751" y="29"/>
                    <a:pt x="7897" y="161"/>
                    <a:pt x="7949" y="142"/>
                  </a:cubicBezTo>
                  <a:cubicBezTo>
                    <a:pt x="7970" y="122"/>
                    <a:pt x="7990" y="67"/>
                    <a:pt x="8011" y="48"/>
                  </a:cubicBezTo>
                  <a:cubicBezTo>
                    <a:pt x="8074" y="29"/>
                    <a:pt x="8074" y="67"/>
                    <a:pt x="8136" y="29"/>
                  </a:cubicBezTo>
                  <a:cubicBezTo>
                    <a:pt x="8146" y="85"/>
                    <a:pt x="8188" y="142"/>
                    <a:pt x="8240" y="142"/>
                  </a:cubicBezTo>
                  <a:cubicBezTo>
                    <a:pt x="8240" y="122"/>
                    <a:pt x="8250" y="122"/>
                    <a:pt x="8262" y="104"/>
                  </a:cubicBezTo>
                  <a:cubicBezTo>
                    <a:pt x="8262" y="217"/>
                    <a:pt x="8283" y="161"/>
                    <a:pt x="8293" y="254"/>
                  </a:cubicBezTo>
                  <a:cubicBezTo>
                    <a:pt x="8303" y="273"/>
                    <a:pt x="8272" y="311"/>
                    <a:pt x="8262" y="330"/>
                  </a:cubicBezTo>
                  <a:cubicBezTo>
                    <a:pt x="8262" y="348"/>
                    <a:pt x="8272" y="367"/>
                    <a:pt x="8262" y="4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aseline="-2500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3" name="Google Shape;133;p38"/>
            <p:cNvGrpSpPr/>
            <p:nvPr/>
          </p:nvGrpSpPr>
          <p:grpSpPr>
            <a:xfrm rot="-5666040">
              <a:off x="10169494" y="540350"/>
              <a:ext cx="653726" cy="651941"/>
              <a:chOff x="688950" y="1173205"/>
              <a:chExt cx="3371147" cy="3361942"/>
            </a:xfrm>
          </p:grpSpPr>
          <p:sp>
            <p:nvSpPr>
              <p:cNvPr id="134" name="Google Shape;134;p38"/>
              <p:cNvSpPr/>
              <p:nvPr/>
            </p:nvSpPr>
            <p:spPr>
              <a:xfrm>
                <a:off x="1132191" y="2241069"/>
                <a:ext cx="1982589" cy="2294078"/>
              </a:xfrm>
              <a:custGeom>
                <a:rect b="b" l="l" r="r" t="t"/>
                <a:pathLst>
                  <a:path extrusionOk="0" h="2294078" w="1982588">
                    <a:moveTo>
                      <a:pt x="1061590" y="2294078"/>
                    </a:moveTo>
                    <a:cubicBezTo>
                      <a:pt x="1038860" y="2290711"/>
                      <a:pt x="1016129" y="2286922"/>
                      <a:pt x="993399" y="2283555"/>
                    </a:cubicBezTo>
                    <a:cubicBezTo>
                      <a:pt x="794719" y="2254090"/>
                      <a:pt x="607826" y="2190950"/>
                      <a:pt x="431876" y="2094135"/>
                    </a:cubicBezTo>
                    <a:cubicBezTo>
                      <a:pt x="307280" y="2025524"/>
                      <a:pt x="192366" y="1942600"/>
                      <a:pt x="89238" y="1844944"/>
                    </a:cubicBezTo>
                    <a:cubicBezTo>
                      <a:pt x="59351" y="1816742"/>
                      <a:pt x="30307" y="1787276"/>
                      <a:pt x="0" y="1757811"/>
                    </a:cubicBezTo>
                    <a:cubicBezTo>
                      <a:pt x="23572" y="1730029"/>
                      <a:pt x="45040" y="1703511"/>
                      <a:pt x="67349" y="1677834"/>
                    </a:cubicBezTo>
                    <a:cubicBezTo>
                      <a:pt x="186473" y="1539347"/>
                      <a:pt x="304334" y="1399598"/>
                      <a:pt x="424720" y="1262795"/>
                    </a:cubicBezTo>
                    <a:cubicBezTo>
                      <a:pt x="639395" y="1018655"/>
                      <a:pt x="862910" y="782933"/>
                      <a:pt x="1099053" y="559418"/>
                    </a:cubicBezTo>
                    <a:cubicBezTo>
                      <a:pt x="1307835" y="362001"/>
                      <a:pt x="1525457" y="175108"/>
                      <a:pt x="1757390" y="5472"/>
                    </a:cubicBezTo>
                    <a:cubicBezTo>
                      <a:pt x="1759495" y="3788"/>
                      <a:pt x="1761600" y="2526"/>
                      <a:pt x="1764967" y="0"/>
                    </a:cubicBezTo>
                    <a:cubicBezTo>
                      <a:pt x="1838630" y="90921"/>
                      <a:pt x="1912714" y="181842"/>
                      <a:pt x="1985535" y="271501"/>
                    </a:cubicBezTo>
                    <a:cubicBezTo>
                      <a:pt x="1959017" y="296336"/>
                      <a:pt x="1931656" y="319066"/>
                      <a:pt x="1907242" y="344743"/>
                    </a:cubicBezTo>
                    <a:cubicBezTo>
                      <a:pt x="1836105" y="419669"/>
                      <a:pt x="1786855" y="508065"/>
                      <a:pt x="1746446" y="602353"/>
                    </a:cubicBezTo>
                    <a:cubicBezTo>
                      <a:pt x="1699723" y="711375"/>
                      <a:pt x="1666048" y="824605"/>
                      <a:pt x="1639109" y="939520"/>
                    </a:cubicBezTo>
                    <a:cubicBezTo>
                      <a:pt x="1615957" y="1036755"/>
                      <a:pt x="1596594" y="1135253"/>
                      <a:pt x="1575548" y="1232909"/>
                    </a:cubicBezTo>
                    <a:cubicBezTo>
                      <a:pt x="1545662" y="1371817"/>
                      <a:pt x="1517459" y="1511145"/>
                      <a:pt x="1485468" y="1649211"/>
                    </a:cubicBezTo>
                    <a:cubicBezTo>
                      <a:pt x="1458950" y="1764125"/>
                      <a:pt x="1422749" y="1876093"/>
                      <a:pt x="1372238" y="1983010"/>
                    </a:cubicBezTo>
                    <a:cubicBezTo>
                      <a:pt x="1332670" y="2066354"/>
                      <a:pt x="1283421" y="2143385"/>
                      <a:pt x="1214809" y="2206524"/>
                    </a:cubicBezTo>
                    <a:cubicBezTo>
                      <a:pt x="1179451" y="2238936"/>
                      <a:pt x="1139883" y="2265876"/>
                      <a:pt x="1096527" y="2286501"/>
                    </a:cubicBezTo>
                    <a:cubicBezTo>
                      <a:pt x="1091055" y="2289027"/>
                      <a:pt x="1086004" y="2291973"/>
                      <a:pt x="1080532" y="2294920"/>
                    </a:cubicBezTo>
                    <a:cubicBezTo>
                      <a:pt x="1074218" y="2294078"/>
                      <a:pt x="1067904" y="2294078"/>
                      <a:pt x="1061590" y="229407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38"/>
              <p:cNvSpPr/>
              <p:nvPr/>
            </p:nvSpPr>
            <p:spPr>
              <a:xfrm>
                <a:off x="688950" y="1934631"/>
                <a:ext cx="2125706" cy="2012054"/>
              </a:xfrm>
              <a:custGeom>
                <a:rect b="b" l="l" r="r" t="t"/>
                <a:pathLst>
                  <a:path extrusionOk="0" h="2012053" w="2125705">
                    <a:moveTo>
                      <a:pt x="0" y="858280"/>
                    </a:moveTo>
                    <a:cubicBezTo>
                      <a:pt x="842" y="855754"/>
                      <a:pt x="2526" y="853229"/>
                      <a:pt x="2105" y="850703"/>
                    </a:cubicBezTo>
                    <a:cubicBezTo>
                      <a:pt x="-1263" y="826289"/>
                      <a:pt x="10944" y="806926"/>
                      <a:pt x="22309" y="787142"/>
                    </a:cubicBezTo>
                    <a:cubicBezTo>
                      <a:pt x="84607" y="680226"/>
                      <a:pt x="173424" y="601091"/>
                      <a:pt x="279499" y="540055"/>
                    </a:cubicBezTo>
                    <a:cubicBezTo>
                      <a:pt x="376734" y="483651"/>
                      <a:pt x="481546" y="445346"/>
                      <a:pt x="588884" y="413355"/>
                    </a:cubicBezTo>
                    <a:cubicBezTo>
                      <a:pt x="698326" y="380943"/>
                      <a:pt x="809452" y="357371"/>
                      <a:pt x="920999" y="333799"/>
                    </a:cubicBezTo>
                    <a:cubicBezTo>
                      <a:pt x="1076323" y="300966"/>
                      <a:pt x="1232067" y="269396"/>
                      <a:pt x="1386970" y="233196"/>
                    </a:cubicBezTo>
                    <a:cubicBezTo>
                      <a:pt x="1506936" y="205415"/>
                      <a:pt x="1623534" y="165005"/>
                      <a:pt x="1732976" y="107338"/>
                    </a:cubicBezTo>
                    <a:cubicBezTo>
                      <a:pt x="1787697" y="78714"/>
                      <a:pt x="1838630" y="44619"/>
                      <a:pt x="1884933" y="3788"/>
                    </a:cubicBezTo>
                    <a:cubicBezTo>
                      <a:pt x="1886616" y="2526"/>
                      <a:pt x="1888300" y="1263"/>
                      <a:pt x="1889563" y="0"/>
                    </a:cubicBezTo>
                    <a:cubicBezTo>
                      <a:pt x="1969119" y="79977"/>
                      <a:pt x="2047833" y="159112"/>
                      <a:pt x="2128231" y="239931"/>
                    </a:cubicBezTo>
                    <a:cubicBezTo>
                      <a:pt x="1493466" y="772410"/>
                      <a:pt x="916369" y="1361714"/>
                      <a:pt x="399464" y="2014158"/>
                    </a:cubicBezTo>
                    <a:cubicBezTo>
                      <a:pt x="367473" y="1972486"/>
                      <a:pt x="337166" y="1935023"/>
                      <a:pt x="309385" y="1895456"/>
                    </a:cubicBezTo>
                    <a:cubicBezTo>
                      <a:pt x="210045" y="1754865"/>
                      <a:pt x="133435" y="1602487"/>
                      <a:pt x="80819" y="1438745"/>
                    </a:cubicBezTo>
                    <a:cubicBezTo>
                      <a:pt x="49670" y="1342351"/>
                      <a:pt x="27361" y="1243853"/>
                      <a:pt x="14733" y="1143251"/>
                    </a:cubicBezTo>
                    <a:cubicBezTo>
                      <a:pt x="8840" y="1095264"/>
                      <a:pt x="6314" y="1047278"/>
                      <a:pt x="2526" y="998871"/>
                    </a:cubicBezTo>
                    <a:cubicBezTo>
                      <a:pt x="2105" y="994241"/>
                      <a:pt x="1263" y="989611"/>
                      <a:pt x="421" y="984559"/>
                    </a:cubicBezTo>
                    <a:cubicBezTo>
                      <a:pt x="0" y="942887"/>
                      <a:pt x="0" y="900373"/>
                      <a:pt x="0" y="8582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38"/>
              <p:cNvSpPr/>
              <p:nvPr/>
            </p:nvSpPr>
            <p:spPr>
              <a:xfrm>
                <a:off x="2341949" y="2603904"/>
                <a:ext cx="1309098" cy="1927867"/>
              </a:xfrm>
              <a:custGeom>
                <a:rect b="b" l="l" r="r" t="t"/>
                <a:pathLst>
                  <a:path extrusionOk="0" h="1927867" w="1309097">
                    <a:moveTo>
                      <a:pt x="0" y="1928717"/>
                    </a:moveTo>
                    <a:cubicBezTo>
                      <a:pt x="23151" y="1907250"/>
                      <a:pt x="46723" y="1887045"/>
                      <a:pt x="68191" y="1864736"/>
                    </a:cubicBezTo>
                    <a:cubicBezTo>
                      <a:pt x="131752" y="1798649"/>
                      <a:pt x="177212" y="1721198"/>
                      <a:pt x="215938" y="1639116"/>
                    </a:cubicBezTo>
                    <a:cubicBezTo>
                      <a:pt x="269396" y="1525886"/>
                      <a:pt x="308543" y="1407183"/>
                      <a:pt x="339271" y="1286376"/>
                    </a:cubicBezTo>
                    <a:cubicBezTo>
                      <a:pt x="369999" y="1164726"/>
                      <a:pt x="396939" y="1041814"/>
                      <a:pt x="424299" y="919323"/>
                    </a:cubicBezTo>
                    <a:cubicBezTo>
                      <a:pt x="456711" y="774102"/>
                      <a:pt x="486597" y="628038"/>
                      <a:pt x="519851" y="483238"/>
                    </a:cubicBezTo>
                    <a:cubicBezTo>
                      <a:pt x="543002" y="382635"/>
                      <a:pt x="572888" y="283295"/>
                      <a:pt x="617086" y="189427"/>
                    </a:cubicBezTo>
                    <a:cubicBezTo>
                      <a:pt x="644447" y="131339"/>
                      <a:pt x="676858" y="76618"/>
                      <a:pt x="729054" y="37050"/>
                    </a:cubicBezTo>
                    <a:cubicBezTo>
                      <a:pt x="745891" y="24422"/>
                      <a:pt x="765254" y="13478"/>
                      <a:pt x="785038" y="5901"/>
                    </a:cubicBezTo>
                    <a:cubicBezTo>
                      <a:pt x="814082" y="-5464"/>
                      <a:pt x="841864" y="-413"/>
                      <a:pt x="865436" y="21055"/>
                    </a:cubicBezTo>
                    <a:cubicBezTo>
                      <a:pt x="914685" y="64832"/>
                      <a:pt x="954673" y="116606"/>
                      <a:pt x="990873" y="171327"/>
                    </a:cubicBezTo>
                    <a:cubicBezTo>
                      <a:pt x="1128518" y="380109"/>
                      <a:pt x="1224912" y="606992"/>
                      <a:pt x="1279633" y="851132"/>
                    </a:cubicBezTo>
                    <a:cubicBezTo>
                      <a:pt x="1301100" y="946684"/>
                      <a:pt x="1312886" y="1043919"/>
                      <a:pt x="1309519" y="1141996"/>
                    </a:cubicBezTo>
                    <a:cubicBezTo>
                      <a:pt x="1306151" y="1237547"/>
                      <a:pt x="1289735" y="1330152"/>
                      <a:pt x="1243432" y="1415602"/>
                    </a:cubicBezTo>
                    <a:cubicBezTo>
                      <a:pt x="1240065" y="1421495"/>
                      <a:pt x="1235856" y="1427388"/>
                      <a:pt x="1230804" y="1432439"/>
                    </a:cubicBezTo>
                    <a:cubicBezTo>
                      <a:pt x="1090634" y="1573451"/>
                      <a:pt x="930259" y="1686682"/>
                      <a:pt x="750101" y="1771289"/>
                    </a:cubicBezTo>
                    <a:cubicBezTo>
                      <a:pt x="607825" y="1838217"/>
                      <a:pt x="458816" y="1884099"/>
                      <a:pt x="303492" y="1908934"/>
                    </a:cubicBezTo>
                    <a:cubicBezTo>
                      <a:pt x="205836" y="1924508"/>
                      <a:pt x="107338" y="1931664"/>
                      <a:pt x="8419" y="1929980"/>
                    </a:cubicBezTo>
                    <a:cubicBezTo>
                      <a:pt x="5472" y="1929138"/>
                      <a:pt x="2525" y="1928717"/>
                      <a:pt x="0" y="192871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38"/>
              <p:cNvSpPr/>
              <p:nvPr/>
            </p:nvSpPr>
            <p:spPr>
              <a:xfrm>
                <a:off x="698631" y="1470056"/>
                <a:ext cx="1780541" cy="1195446"/>
              </a:xfrm>
              <a:custGeom>
                <a:rect b="b" l="l" r="r" t="t"/>
                <a:pathLst>
                  <a:path extrusionOk="0" h="1195446" w="1780541">
                    <a:moveTo>
                      <a:pt x="0" y="1198680"/>
                    </a:moveTo>
                    <a:cubicBezTo>
                      <a:pt x="5893" y="1161217"/>
                      <a:pt x="10523" y="1123334"/>
                      <a:pt x="17258" y="1085871"/>
                    </a:cubicBezTo>
                    <a:cubicBezTo>
                      <a:pt x="44619" y="935177"/>
                      <a:pt x="91342" y="790377"/>
                      <a:pt x="158691" y="652732"/>
                    </a:cubicBezTo>
                    <a:cubicBezTo>
                      <a:pt x="280762" y="402698"/>
                      <a:pt x="454185" y="195179"/>
                      <a:pt x="678121" y="30174"/>
                    </a:cubicBezTo>
                    <a:cubicBezTo>
                      <a:pt x="691591" y="20071"/>
                      <a:pt x="711375" y="17125"/>
                      <a:pt x="728633" y="13757"/>
                    </a:cubicBezTo>
                    <a:cubicBezTo>
                      <a:pt x="794719" y="709"/>
                      <a:pt x="861647" y="-2659"/>
                      <a:pt x="928997" y="1971"/>
                    </a:cubicBezTo>
                    <a:cubicBezTo>
                      <a:pt x="1159667" y="18388"/>
                      <a:pt x="1372659" y="91630"/>
                      <a:pt x="1573864" y="201493"/>
                    </a:cubicBezTo>
                    <a:cubicBezTo>
                      <a:pt x="1634899" y="234747"/>
                      <a:pt x="1692988" y="272631"/>
                      <a:pt x="1741395" y="323563"/>
                    </a:cubicBezTo>
                    <a:cubicBezTo>
                      <a:pt x="1754865" y="337875"/>
                      <a:pt x="1766651" y="353870"/>
                      <a:pt x="1776332" y="371129"/>
                    </a:cubicBezTo>
                    <a:cubicBezTo>
                      <a:pt x="1780962" y="379126"/>
                      <a:pt x="1782225" y="391754"/>
                      <a:pt x="1780121" y="401015"/>
                    </a:cubicBezTo>
                    <a:cubicBezTo>
                      <a:pt x="1771281" y="445634"/>
                      <a:pt x="1740553" y="473836"/>
                      <a:pt x="1704774" y="497829"/>
                    </a:cubicBezTo>
                    <a:cubicBezTo>
                      <a:pt x="1654262" y="531925"/>
                      <a:pt x="1597436" y="552550"/>
                      <a:pt x="1539769" y="571492"/>
                    </a:cubicBezTo>
                    <a:cubicBezTo>
                      <a:pt x="1441691" y="603483"/>
                      <a:pt x="1341510" y="625792"/>
                      <a:pt x="1240907" y="647681"/>
                    </a:cubicBezTo>
                    <a:cubicBezTo>
                      <a:pt x="1063695" y="686406"/>
                      <a:pt x="886482" y="723448"/>
                      <a:pt x="710112" y="764279"/>
                    </a:cubicBezTo>
                    <a:cubicBezTo>
                      <a:pt x="588463" y="792481"/>
                      <a:pt x="469339" y="829944"/>
                      <a:pt x="354425" y="879614"/>
                    </a:cubicBezTo>
                    <a:cubicBezTo>
                      <a:pt x="265608" y="918340"/>
                      <a:pt x="181001" y="964642"/>
                      <a:pt x="110284" y="1031991"/>
                    </a:cubicBezTo>
                    <a:cubicBezTo>
                      <a:pt x="63140" y="1077873"/>
                      <a:pt x="26098" y="1130489"/>
                      <a:pt x="5893" y="1193629"/>
                    </a:cubicBezTo>
                    <a:cubicBezTo>
                      <a:pt x="5051" y="1195734"/>
                      <a:pt x="4209" y="1197418"/>
                      <a:pt x="3367" y="1199522"/>
                    </a:cubicBezTo>
                    <a:cubicBezTo>
                      <a:pt x="2105" y="1199101"/>
                      <a:pt x="1263" y="1199101"/>
                      <a:pt x="0" y="11986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38"/>
              <p:cNvSpPr/>
              <p:nvPr/>
            </p:nvSpPr>
            <p:spPr>
              <a:xfrm>
                <a:off x="3256117" y="2400093"/>
                <a:ext cx="803980" cy="1544820"/>
              </a:xfrm>
              <a:custGeom>
                <a:rect b="b" l="l" r="r" t="t"/>
                <a:pathLst>
                  <a:path extrusionOk="0" h="1544819" w="803979">
                    <a:moveTo>
                      <a:pt x="406716" y="1546170"/>
                    </a:moveTo>
                    <a:cubicBezTo>
                      <a:pt x="415555" y="1507865"/>
                      <a:pt x="426079" y="1470824"/>
                      <a:pt x="432393" y="1432940"/>
                    </a:cubicBezTo>
                    <a:cubicBezTo>
                      <a:pt x="439548" y="1389584"/>
                      <a:pt x="445862" y="1345386"/>
                      <a:pt x="447967" y="1301188"/>
                    </a:cubicBezTo>
                    <a:cubicBezTo>
                      <a:pt x="450072" y="1253202"/>
                      <a:pt x="449230" y="1204795"/>
                      <a:pt x="446284" y="1156809"/>
                    </a:cubicBezTo>
                    <a:cubicBezTo>
                      <a:pt x="439970" y="1063782"/>
                      <a:pt x="419344" y="973282"/>
                      <a:pt x="391562" y="884466"/>
                    </a:cubicBezTo>
                    <a:cubicBezTo>
                      <a:pt x="340209" y="721986"/>
                      <a:pt x="262757" y="572134"/>
                      <a:pt x="173520" y="427755"/>
                    </a:cubicBezTo>
                    <a:cubicBezTo>
                      <a:pt x="125533" y="350303"/>
                      <a:pt x="76284" y="273273"/>
                      <a:pt x="28719" y="195400"/>
                    </a:cubicBezTo>
                    <a:cubicBezTo>
                      <a:pt x="17775" y="177300"/>
                      <a:pt x="10198" y="156675"/>
                      <a:pt x="2200" y="136891"/>
                    </a:cubicBezTo>
                    <a:cubicBezTo>
                      <a:pt x="-2430" y="125105"/>
                      <a:pt x="517" y="114581"/>
                      <a:pt x="8514" y="104058"/>
                    </a:cubicBezTo>
                    <a:cubicBezTo>
                      <a:pt x="43873" y="58177"/>
                      <a:pt x="92280" y="32921"/>
                      <a:pt x="146159" y="17346"/>
                    </a:cubicBezTo>
                    <a:cubicBezTo>
                      <a:pt x="214350" y="-2438"/>
                      <a:pt x="283804" y="-3700"/>
                      <a:pt x="353679" y="5560"/>
                    </a:cubicBezTo>
                    <a:cubicBezTo>
                      <a:pt x="457228" y="19030"/>
                      <a:pt x="551095" y="56072"/>
                      <a:pt x="634861" y="118370"/>
                    </a:cubicBezTo>
                    <a:cubicBezTo>
                      <a:pt x="705157" y="170144"/>
                      <a:pt x="759036" y="235810"/>
                      <a:pt x="796499" y="314524"/>
                    </a:cubicBezTo>
                    <a:cubicBezTo>
                      <a:pt x="801550" y="324626"/>
                      <a:pt x="802392" y="337254"/>
                      <a:pt x="803234" y="349040"/>
                    </a:cubicBezTo>
                    <a:cubicBezTo>
                      <a:pt x="808285" y="426071"/>
                      <a:pt x="807864" y="503522"/>
                      <a:pt x="802392" y="580553"/>
                    </a:cubicBezTo>
                    <a:cubicBezTo>
                      <a:pt x="794394" y="689153"/>
                      <a:pt x="776294" y="796070"/>
                      <a:pt x="748091" y="901303"/>
                    </a:cubicBezTo>
                    <a:cubicBezTo>
                      <a:pt x="710629" y="1039368"/>
                      <a:pt x="655908" y="1170699"/>
                      <a:pt x="584770" y="1294453"/>
                    </a:cubicBezTo>
                    <a:cubicBezTo>
                      <a:pt x="532575" y="1383270"/>
                      <a:pt x="473644" y="1467035"/>
                      <a:pt x="406716" y="15461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38"/>
              <p:cNvSpPr/>
              <p:nvPr/>
            </p:nvSpPr>
            <p:spPr>
              <a:xfrm>
                <a:off x="2948933" y="1703539"/>
                <a:ext cx="1098632" cy="938678"/>
              </a:xfrm>
              <a:custGeom>
                <a:rect b="b" l="l" r="r" t="t"/>
                <a:pathLst>
                  <a:path extrusionOk="0" h="938677" w="1098631">
                    <a:moveTo>
                      <a:pt x="655812" y="0"/>
                    </a:moveTo>
                    <a:cubicBezTo>
                      <a:pt x="902057" y="266029"/>
                      <a:pt x="1050646" y="577518"/>
                      <a:pt x="1100316" y="939941"/>
                    </a:cubicBezTo>
                    <a:cubicBezTo>
                      <a:pt x="1088950" y="922261"/>
                      <a:pt x="1079269" y="907950"/>
                      <a:pt x="1069588" y="893217"/>
                    </a:cubicBezTo>
                    <a:cubicBezTo>
                      <a:pt x="1019918" y="820396"/>
                      <a:pt x="961408" y="755993"/>
                      <a:pt x="886061" y="708849"/>
                    </a:cubicBezTo>
                    <a:cubicBezTo>
                      <a:pt x="825868" y="670965"/>
                      <a:pt x="760203" y="648656"/>
                      <a:pt x="689065" y="641079"/>
                    </a:cubicBezTo>
                    <a:cubicBezTo>
                      <a:pt x="574993" y="629293"/>
                      <a:pt x="466813" y="654128"/>
                      <a:pt x="361580" y="695379"/>
                    </a:cubicBezTo>
                    <a:cubicBezTo>
                      <a:pt x="318224" y="712217"/>
                      <a:pt x="276131" y="733684"/>
                      <a:pt x="233196" y="752626"/>
                    </a:cubicBezTo>
                    <a:cubicBezTo>
                      <a:pt x="229408" y="754310"/>
                      <a:pt x="225619" y="756414"/>
                      <a:pt x="220568" y="758940"/>
                    </a:cubicBezTo>
                    <a:cubicBezTo>
                      <a:pt x="146905" y="666335"/>
                      <a:pt x="73242" y="574151"/>
                      <a:pt x="0" y="481967"/>
                    </a:cubicBezTo>
                    <a:cubicBezTo>
                      <a:pt x="49249" y="420090"/>
                      <a:pt x="539214" y="59772"/>
                      <a:pt x="6558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38"/>
              <p:cNvSpPr/>
              <p:nvPr/>
            </p:nvSpPr>
            <p:spPr>
              <a:xfrm>
                <a:off x="1457151" y="1173205"/>
                <a:ext cx="1304889" cy="614560"/>
              </a:xfrm>
              <a:custGeom>
                <a:rect b="b" l="l" r="r" t="t"/>
                <a:pathLst>
                  <a:path extrusionOk="0" h="614560" w="1304888">
                    <a:moveTo>
                      <a:pt x="0" y="269357"/>
                    </a:moveTo>
                    <a:cubicBezTo>
                      <a:pt x="37463" y="247469"/>
                      <a:pt x="74084" y="224738"/>
                      <a:pt x="111968" y="204113"/>
                    </a:cubicBezTo>
                    <a:cubicBezTo>
                      <a:pt x="248771" y="129187"/>
                      <a:pt x="393150" y="74466"/>
                      <a:pt x="545528" y="40370"/>
                    </a:cubicBezTo>
                    <a:cubicBezTo>
                      <a:pt x="617507" y="23954"/>
                      <a:pt x="689907" y="10905"/>
                      <a:pt x="763570" y="6696"/>
                    </a:cubicBezTo>
                    <a:cubicBezTo>
                      <a:pt x="831340" y="2907"/>
                      <a:pt x="899531" y="-1302"/>
                      <a:pt x="967301" y="382"/>
                    </a:cubicBezTo>
                    <a:cubicBezTo>
                      <a:pt x="1030441" y="1645"/>
                      <a:pt x="1093160" y="9642"/>
                      <a:pt x="1155879" y="15956"/>
                    </a:cubicBezTo>
                    <a:cubicBezTo>
                      <a:pt x="1163035" y="16798"/>
                      <a:pt x="1171453" y="21849"/>
                      <a:pt x="1176504" y="27742"/>
                    </a:cubicBezTo>
                    <a:cubicBezTo>
                      <a:pt x="1231226" y="88356"/>
                      <a:pt x="1274581" y="156126"/>
                      <a:pt x="1296470" y="236104"/>
                    </a:cubicBezTo>
                    <a:cubicBezTo>
                      <a:pt x="1333091" y="368276"/>
                      <a:pt x="1286789" y="506763"/>
                      <a:pt x="1177346" y="588844"/>
                    </a:cubicBezTo>
                    <a:cubicBezTo>
                      <a:pt x="1158825" y="602735"/>
                      <a:pt x="1139462" y="620414"/>
                      <a:pt x="1113786" y="614521"/>
                    </a:cubicBezTo>
                    <a:cubicBezTo>
                      <a:pt x="1095265" y="610733"/>
                      <a:pt x="1075902" y="604419"/>
                      <a:pt x="1059906" y="594737"/>
                    </a:cubicBezTo>
                    <a:cubicBezTo>
                      <a:pt x="1010657" y="564851"/>
                      <a:pt x="962250" y="532860"/>
                      <a:pt x="913843" y="500870"/>
                    </a:cubicBezTo>
                    <a:cubicBezTo>
                      <a:pt x="818712" y="437730"/>
                      <a:pt x="720214" y="380904"/>
                      <a:pt x="612877" y="340495"/>
                    </a:cubicBezTo>
                    <a:cubicBezTo>
                      <a:pt x="524902" y="307241"/>
                      <a:pt x="434402" y="284511"/>
                      <a:pt x="340955" y="272304"/>
                    </a:cubicBezTo>
                    <a:cubicBezTo>
                      <a:pt x="253822" y="260938"/>
                      <a:pt x="166689" y="260097"/>
                      <a:pt x="79556" y="265148"/>
                    </a:cubicBezTo>
                    <a:cubicBezTo>
                      <a:pt x="53458" y="266832"/>
                      <a:pt x="27361" y="270199"/>
                      <a:pt x="1263" y="273146"/>
                    </a:cubicBezTo>
                    <a:cubicBezTo>
                      <a:pt x="1263" y="271883"/>
                      <a:pt x="421" y="270620"/>
                      <a:pt x="0" y="2693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38"/>
              <p:cNvSpPr/>
              <p:nvPr/>
            </p:nvSpPr>
            <p:spPr>
              <a:xfrm>
                <a:off x="2629867" y="1203472"/>
                <a:ext cx="921841" cy="917631"/>
              </a:xfrm>
              <a:custGeom>
                <a:rect b="b" l="l" r="r" t="t"/>
                <a:pathLst>
                  <a:path extrusionOk="0" h="917631" w="921840">
                    <a:moveTo>
                      <a:pt x="255506" y="917631"/>
                    </a:moveTo>
                    <a:cubicBezTo>
                      <a:pt x="170477" y="838496"/>
                      <a:pt x="85870" y="759361"/>
                      <a:pt x="0" y="679384"/>
                    </a:cubicBezTo>
                    <a:cubicBezTo>
                      <a:pt x="8419" y="670544"/>
                      <a:pt x="16416" y="662547"/>
                      <a:pt x="23993" y="654549"/>
                    </a:cubicBezTo>
                    <a:cubicBezTo>
                      <a:pt x="69454" y="607405"/>
                      <a:pt x="111547" y="557314"/>
                      <a:pt x="143117" y="499646"/>
                    </a:cubicBezTo>
                    <a:cubicBezTo>
                      <a:pt x="199943" y="396518"/>
                      <a:pt x="203310" y="289180"/>
                      <a:pt x="163742" y="179738"/>
                    </a:cubicBezTo>
                    <a:cubicBezTo>
                      <a:pt x="143959" y="124596"/>
                      <a:pt x="116177" y="73242"/>
                      <a:pt x="84186" y="24414"/>
                    </a:cubicBezTo>
                    <a:cubicBezTo>
                      <a:pt x="79556" y="17258"/>
                      <a:pt x="74926" y="9681"/>
                      <a:pt x="68191" y="0"/>
                    </a:cubicBezTo>
                    <a:cubicBezTo>
                      <a:pt x="93447" y="5472"/>
                      <a:pt x="116177" y="9681"/>
                      <a:pt x="138487" y="15154"/>
                    </a:cubicBezTo>
                    <a:cubicBezTo>
                      <a:pt x="314436" y="57668"/>
                      <a:pt x="479441" y="126280"/>
                      <a:pt x="633502" y="221410"/>
                    </a:cubicBezTo>
                    <a:cubicBezTo>
                      <a:pt x="736631" y="285392"/>
                      <a:pt x="831340" y="359476"/>
                      <a:pt x="918473" y="443662"/>
                    </a:cubicBezTo>
                    <a:cubicBezTo>
                      <a:pt x="926892" y="452081"/>
                      <a:pt x="926471" y="455448"/>
                      <a:pt x="915527" y="460920"/>
                    </a:cubicBezTo>
                    <a:cubicBezTo>
                      <a:pt x="743786" y="540476"/>
                      <a:pt x="593093" y="652023"/>
                      <a:pt x="445346" y="768200"/>
                    </a:cubicBezTo>
                    <a:cubicBezTo>
                      <a:pt x="384732" y="816187"/>
                      <a:pt x="324117" y="864173"/>
                      <a:pt x="263924" y="912159"/>
                    </a:cubicBezTo>
                    <a:cubicBezTo>
                      <a:pt x="261399" y="913843"/>
                      <a:pt x="258873" y="915527"/>
                      <a:pt x="255506" y="9176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2" name="Google Shape;142;p38"/>
          <p:cNvSpPr/>
          <p:nvPr>
            <p:ph idx="2" type="pic"/>
          </p:nvPr>
        </p:nvSpPr>
        <p:spPr>
          <a:xfrm>
            <a:off x="0" y="1775439"/>
            <a:ext cx="3887755" cy="442593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43" name="Google Shape;143;p38"/>
          <p:cNvSpPr/>
          <p:nvPr>
            <p:ph idx="3" type="pic"/>
          </p:nvPr>
        </p:nvSpPr>
        <p:spPr>
          <a:xfrm>
            <a:off x="8304245" y="1775439"/>
            <a:ext cx="3887755" cy="442593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Image slide layout">
  <p:cSld name="4_Image slide layou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9"/>
          <p:cNvSpPr/>
          <p:nvPr/>
        </p:nvSpPr>
        <p:spPr>
          <a:xfrm>
            <a:off x="7516166" y="1796911"/>
            <a:ext cx="4675833" cy="3225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39"/>
          <p:cNvSpPr/>
          <p:nvPr>
            <p:ph idx="2" type="pic"/>
          </p:nvPr>
        </p:nvSpPr>
        <p:spPr>
          <a:xfrm>
            <a:off x="5751187" y="312069"/>
            <a:ext cx="3314090" cy="623386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Break Slide layout">
  <p:cSld name="Section Break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 layout">
  <p:cSld name="End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layout">
  <p:cSld name="Agenda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s slide layout">
  <p:cSld name="1_Contents slide layout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s slide layout">
  <p:cSld name="3_Contents slide layout">
    <p:bg>
      <p:bgPr>
        <a:solidFill>
          <a:schemeClr val="accent4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7"/>
          <p:cNvSpPr/>
          <p:nvPr/>
        </p:nvSpPr>
        <p:spPr>
          <a:xfrm>
            <a:off x="-21841" y="-10642"/>
            <a:ext cx="12207178" cy="6868642"/>
          </a:xfrm>
          <a:custGeom>
            <a:rect b="b" l="l" r="r" t="t"/>
            <a:pathLst>
              <a:path extrusionOk="0" h="6868642" w="12207178">
                <a:moveTo>
                  <a:pt x="10307060" y="5844772"/>
                </a:moveTo>
                <a:cubicBezTo>
                  <a:pt x="10319955" y="5842413"/>
                  <a:pt x="10333548" y="5842413"/>
                  <a:pt x="10348030" y="5845737"/>
                </a:cubicBezTo>
                <a:cubicBezTo>
                  <a:pt x="10389816" y="5854283"/>
                  <a:pt x="10433503" y="5868529"/>
                  <a:pt x="10469592" y="5890373"/>
                </a:cubicBezTo>
                <a:cubicBezTo>
                  <a:pt x="10580707" y="5957801"/>
                  <a:pt x="10689922" y="6029978"/>
                  <a:pt x="10799136" y="6102153"/>
                </a:cubicBezTo>
                <a:cubicBezTo>
                  <a:pt x="11013769" y="6244608"/>
                  <a:pt x="11235998" y="6372817"/>
                  <a:pt x="11478169" y="6463987"/>
                </a:cubicBezTo>
                <a:cubicBezTo>
                  <a:pt x="11676656" y="6539014"/>
                  <a:pt x="11880840" y="6590297"/>
                  <a:pt x="12091672" y="6617838"/>
                </a:cubicBezTo>
                <a:lnTo>
                  <a:pt x="12207178" y="6629545"/>
                </a:lnTo>
                <a:lnTo>
                  <a:pt x="12207178" y="6868642"/>
                </a:lnTo>
                <a:lnTo>
                  <a:pt x="10001417" y="6868642"/>
                </a:lnTo>
                <a:lnTo>
                  <a:pt x="9981626" y="6829858"/>
                </a:lnTo>
                <a:cubicBezTo>
                  <a:pt x="9963582" y="6788012"/>
                  <a:pt x="9948209" y="6744622"/>
                  <a:pt x="9935862" y="6699511"/>
                </a:cubicBezTo>
                <a:cubicBezTo>
                  <a:pt x="9853239" y="6401308"/>
                  <a:pt x="9957704" y="6088858"/>
                  <a:pt x="10204627" y="5903669"/>
                </a:cubicBezTo>
                <a:cubicBezTo>
                  <a:pt x="10235967" y="5880163"/>
                  <a:pt x="10268376" y="5851850"/>
                  <a:pt x="10307060" y="5844772"/>
                </a:cubicBezTo>
                <a:close/>
                <a:moveTo>
                  <a:pt x="9638609" y="5093581"/>
                </a:moveTo>
                <a:cubicBezTo>
                  <a:pt x="9830450" y="5272123"/>
                  <a:pt x="10021338" y="5450665"/>
                  <a:pt x="10215076" y="5631107"/>
                </a:cubicBezTo>
                <a:cubicBezTo>
                  <a:pt x="10196081" y="5651052"/>
                  <a:pt x="10178039" y="5669094"/>
                  <a:pt x="10160944" y="5687139"/>
                </a:cubicBezTo>
                <a:cubicBezTo>
                  <a:pt x="10058376" y="5793504"/>
                  <a:pt x="9963406" y="5906518"/>
                  <a:pt x="9892179" y="6036627"/>
                </a:cubicBezTo>
                <a:cubicBezTo>
                  <a:pt x="9763969" y="6269302"/>
                  <a:pt x="9756373" y="6511475"/>
                  <a:pt x="9845645" y="6758395"/>
                </a:cubicBezTo>
                <a:lnTo>
                  <a:pt x="9894136" y="6868642"/>
                </a:lnTo>
                <a:lnTo>
                  <a:pt x="9168541" y="6868642"/>
                </a:lnTo>
                <a:lnTo>
                  <a:pt x="9051105" y="6814145"/>
                </a:lnTo>
                <a:cubicBezTo>
                  <a:pt x="8961121" y="6767951"/>
                  <a:pt x="8872681" y="6718033"/>
                  <a:pt x="8785784" y="6664376"/>
                </a:cubicBezTo>
                <a:cubicBezTo>
                  <a:pt x="8553106" y="6520021"/>
                  <a:pt x="8339426" y="6352875"/>
                  <a:pt x="8142838" y="6162937"/>
                </a:cubicBezTo>
                <a:cubicBezTo>
                  <a:pt x="8123844" y="6143942"/>
                  <a:pt x="8124793" y="6136345"/>
                  <a:pt x="8149485" y="6124000"/>
                </a:cubicBezTo>
                <a:cubicBezTo>
                  <a:pt x="8536963" y="5944508"/>
                  <a:pt x="8876953" y="5692838"/>
                  <a:pt x="9210297" y="5430723"/>
                </a:cubicBezTo>
                <a:cubicBezTo>
                  <a:pt x="9347053" y="5322456"/>
                  <a:pt x="9483811" y="5214191"/>
                  <a:pt x="9619617" y="5105927"/>
                </a:cubicBezTo>
                <a:cubicBezTo>
                  <a:pt x="9625314" y="5102127"/>
                  <a:pt x="9631013" y="5098328"/>
                  <a:pt x="9638609" y="5093581"/>
                </a:cubicBezTo>
                <a:close/>
                <a:moveTo>
                  <a:pt x="12207178" y="5007114"/>
                </a:moveTo>
                <a:lnTo>
                  <a:pt x="12207178" y="6525695"/>
                </a:lnTo>
                <a:lnTo>
                  <a:pt x="12093248" y="6506903"/>
                </a:lnTo>
                <a:cubicBezTo>
                  <a:pt x="11717259" y="6433183"/>
                  <a:pt x="11361835" y="6293756"/>
                  <a:pt x="11021369" y="6107853"/>
                </a:cubicBezTo>
                <a:cubicBezTo>
                  <a:pt x="10883664" y="6032826"/>
                  <a:pt x="10752605" y="5947353"/>
                  <a:pt x="10643390" y="5832442"/>
                </a:cubicBezTo>
                <a:cubicBezTo>
                  <a:pt x="10613000" y="5800151"/>
                  <a:pt x="10586408" y="5764064"/>
                  <a:pt x="10564566" y="5725125"/>
                </a:cubicBezTo>
                <a:cubicBezTo>
                  <a:pt x="10554120" y="5707082"/>
                  <a:pt x="10551270" y="5678591"/>
                  <a:pt x="10556018" y="5657697"/>
                </a:cubicBezTo>
                <a:cubicBezTo>
                  <a:pt x="10575962" y="5557028"/>
                  <a:pt x="10645290" y="5493400"/>
                  <a:pt x="10726014" y="5439267"/>
                </a:cubicBezTo>
                <a:cubicBezTo>
                  <a:pt x="10839977" y="5362341"/>
                  <a:pt x="10968187" y="5315807"/>
                  <a:pt x="11098294" y="5273071"/>
                </a:cubicBezTo>
                <a:cubicBezTo>
                  <a:pt x="11319574" y="5200894"/>
                  <a:pt x="11545600" y="5150561"/>
                  <a:pt x="11772578" y="5101176"/>
                </a:cubicBezTo>
                <a:close/>
                <a:moveTo>
                  <a:pt x="7012700" y="3915006"/>
                </a:moveTo>
                <a:cubicBezTo>
                  <a:pt x="7038345" y="3954895"/>
                  <a:pt x="7060187" y="3987183"/>
                  <a:pt x="7082028" y="4020424"/>
                </a:cubicBezTo>
                <a:cubicBezTo>
                  <a:pt x="7194093" y="4184721"/>
                  <a:pt x="7326101" y="4330025"/>
                  <a:pt x="7496097" y="4436390"/>
                </a:cubicBezTo>
                <a:cubicBezTo>
                  <a:pt x="7631904" y="4521863"/>
                  <a:pt x="7780055" y="4572196"/>
                  <a:pt x="7940555" y="4589291"/>
                </a:cubicBezTo>
                <a:cubicBezTo>
                  <a:pt x="8197921" y="4615882"/>
                  <a:pt x="8441995" y="4559850"/>
                  <a:pt x="8679419" y="4466781"/>
                </a:cubicBezTo>
                <a:cubicBezTo>
                  <a:pt x="8777238" y="4428791"/>
                  <a:pt x="8872207" y="4380358"/>
                  <a:pt x="8969076" y="4337622"/>
                </a:cubicBezTo>
                <a:cubicBezTo>
                  <a:pt x="8977622" y="4333822"/>
                  <a:pt x="8986171" y="4329075"/>
                  <a:pt x="8997567" y="4323376"/>
                </a:cubicBezTo>
                <a:cubicBezTo>
                  <a:pt x="9163763" y="4532309"/>
                  <a:pt x="9329960" y="4740292"/>
                  <a:pt x="9495207" y="4948276"/>
                </a:cubicBezTo>
                <a:cubicBezTo>
                  <a:pt x="9384093" y="5087881"/>
                  <a:pt x="8278645" y="5900822"/>
                  <a:pt x="8015579" y="6035678"/>
                </a:cubicBezTo>
                <a:cubicBezTo>
                  <a:pt x="7460007" y="5435470"/>
                  <a:pt x="7124765" y="4732696"/>
                  <a:pt x="7012700" y="3915006"/>
                </a:cubicBezTo>
                <a:close/>
                <a:moveTo>
                  <a:pt x="2637137" y="3393765"/>
                </a:moveTo>
                <a:cubicBezTo>
                  <a:pt x="2677101" y="3389297"/>
                  <a:pt x="2714942" y="3402258"/>
                  <a:pt x="2748313" y="3432649"/>
                </a:cubicBezTo>
                <a:cubicBezTo>
                  <a:pt x="2841277" y="3515283"/>
                  <a:pt x="2916759" y="3613013"/>
                  <a:pt x="2985090" y="3716305"/>
                </a:cubicBezTo>
                <a:cubicBezTo>
                  <a:pt x="3244911" y="4110404"/>
                  <a:pt x="3426866" y="4538672"/>
                  <a:pt x="3530158" y="4999514"/>
                </a:cubicBezTo>
                <a:cubicBezTo>
                  <a:pt x="3570680" y="5179879"/>
                  <a:pt x="3592927" y="5363421"/>
                  <a:pt x="3586572" y="5548553"/>
                </a:cubicBezTo>
                <a:cubicBezTo>
                  <a:pt x="3580214" y="5728916"/>
                  <a:pt x="3549227" y="5903719"/>
                  <a:pt x="3461825" y="6065015"/>
                </a:cubicBezTo>
                <a:cubicBezTo>
                  <a:pt x="3455469" y="6076139"/>
                  <a:pt x="3447524" y="6087263"/>
                  <a:pt x="3437988" y="6096797"/>
                </a:cubicBezTo>
                <a:cubicBezTo>
                  <a:pt x="3173401" y="6362973"/>
                  <a:pt x="2870674" y="6576710"/>
                  <a:pt x="2530605" y="6736415"/>
                </a:cubicBezTo>
                <a:cubicBezTo>
                  <a:pt x="2463465" y="6767999"/>
                  <a:pt x="2395530" y="6797100"/>
                  <a:pt x="2326813" y="6823717"/>
                </a:cubicBezTo>
                <a:lnTo>
                  <a:pt x="2197454" y="6868642"/>
                </a:lnTo>
                <a:lnTo>
                  <a:pt x="1281477" y="6868642"/>
                </a:lnTo>
                <a:lnTo>
                  <a:pt x="1327334" y="6815424"/>
                </a:lnTo>
                <a:cubicBezTo>
                  <a:pt x="1405510" y="6714415"/>
                  <a:pt x="1467485" y="6603128"/>
                  <a:pt x="1522310" y="6486924"/>
                </a:cubicBezTo>
                <a:cubicBezTo>
                  <a:pt x="1623218" y="6273189"/>
                  <a:pt x="1697113" y="6049124"/>
                  <a:pt x="1755116" y="5821087"/>
                </a:cubicBezTo>
                <a:cubicBezTo>
                  <a:pt x="1813118" y="5591458"/>
                  <a:pt x="1863971" y="5359448"/>
                  <a:pt x="1915616" y="5128232"/>
                </a:cubicBezTo>
                <a:cubicBezTo>
                  <a:pt x="1976797" y="4854111"/>
                  <a:pt x="2033211" y="4578399"/>
                  <a:pt x="2095981" y="4305072"/>
                </a:cubicBezTo>
                <a:cubicBezTo>
                  <a:pt x="2139682" y="4115172"/>
                  <a:pt x="2196095" y="3927657"/>
                  <a:pt x="2279524" y="3750470"/>
                </a:cubicBezTo>
                <a:cubicBezTo>
                  <a:pt x="2331171" y="3640823"/>
                  <a:pt x="2392350" y="3537531"/>
                  <a:pt x="2490876" y="3462841"/>
                </a:cubicBezTo>
                <a:cubicBezTo>
                  <a:pt x="2522658" y="3439004"/>
                  <a:pt x="2559208" y="3418346"/>
                  <a:pt x="2596553" y="3404045"/>
                </a:cubicBezTo>
                <a:cubicBezTo>
                  <a:pt x="2610259" y="3398681"/>
                  <a:pt x="2623816" y="3395254"/>
                  <a:pt x="2637137" y="3393765"/>
                </a:cubicBezTo>
                <a:close/>
                <a:moveTo>
                  <a:pt x="3310859" y="3009249"/>
                </a:moveTo>
                <a:cubicBezTo>
                  <a:pt x="3376211" y="3006170"/>
                  <a:pt x="3441961" y="3009944"/>
                  <a:pt x="3507910" y="3018683"/>
                </a:cubicBezTo>
                <a:cubicBezTo>
                  <a:pt x="3703371" y="3044110"/>
                  <a:pt x="3880556" y="3114030"/>
                  <a:pt x="4038674" y="3231625"/>
                </a:cubicBezTo>
                <a:cubicBezTo>
                  <a:pt x="4171366" y="3329355"/>
                  <a:pt x="4273069" y="3453308"/>
                  <a:pt x="4343786" y="3601890"/>
                </a:cubicBezTo>
                <a:cubicBezTo>
                  <a:pt x="4353319" y="3620957"/>
                  <a:pt x="4354909" y="3644794"/>
                  <a:pt x="4356498" y="3667042"/>
                </a:cubicBezTo>
                <a:cubicBezTo>
                  <a:pt x="4366032" y="3812446"/>
                  <a:pt x="4365238" y="3958644"/>
                  <a:pt x="4354909" y="4104049"/>
                </a:cubicBezTo>
                <a:cubicBezTo>
                  <a:pt x="4339812" y="4309044"/>
                  <a:pt x="4305645" y="4510862"/>
                  <a:pt x="4252409" y="4709502"/>
                </a:cubicBezTo>
                <a:cubicBezTo>
                  <a:pt x="4181695" y="4970115"/>
                  <a:pt x="4078403" y="5218017"/>
                  <a:pt x="3944121" y="5451617"/>
                </a:cubicBezTo>
                <a:cubicBezTo>
                  <a:pt x="3845597" y="5619270"/>
                  <a:pt x="3734358" y="5777386"/>
                  <a:pt x="3608023" y="5926762"/>
                </a:cubicBezTo>
                <a:cubicBezTo>
                  <a:pt x="3624708" y="5854457"/>
                  <a:pt x="3644573" y="5784538"/>
                  <a:pt x="3656492" y="5713028"/>
                </a:cubicBezTo>
                <a:cubicBezTo>
                  <a:pt x="3669998" y="5631188"/>
                  <a:pt x="3681916" y="5547759"/>
                  <a:pt x="3685890" y="5464331"/>
                </a:cubicBezTo>
                <a:cubicBezTo>
                  <a:pt x="3689863" y="5373751"/>
                  <a:pt x="3688274" y="5282378"/>
                  <a:pt x="3682713" y="5191799"/>
                </a:cubicBezTo>
                <a:cubicBezTo>
                  <a:pt x="3670794" y="5016199"/>
                  <a:pt x="3631860" y="4845370"/>
                  <a:pt x="3579419" y="4677720"/>
                </a:cubicBezTo>
                <a:cubicBezTo>
                  <a:pt x="3482484" y="4371020"/>
                  <a:pt x="3336284" y="4088157"/>
                  <a:pt x="3167839" y="3815625"/>
                </a:cubicBezTo>
                <a:cubicBezTo>
                  <a:pt x="3077257" y="3669426"/>
                  <a:pt x="2984294" y="3524023"/>
                  <a:pt x="2894510" y="3377029"/>
                </a:cubicBezTo>
                <a:cubicBezTo>
                  <a:pt x="2873852" y="3342863"/>
                  <a:pt x="2859549" y="3303930"/>
                  <a:pt x="2844452" y="3266587"/>
                </a:cubicBezTo>
                <a:cubicBezTo>
                  <a:pt x="2835712" y="3244339"/>
                  <a:pt x="2841275" y="3224473"/>
                  <a:pt x="2856370" y="3204610"/>
                </a:cubicBezTo>
                <a:cubicBezTo>
                  <a:pt x="2923115" y="3118005"/>
                  <a:pt x="3014488" y="3070332"/>
                  <a:pt x="3116191" y="3040931"/>
                </a:cubicBezTo>
                <a:cubicBezTo>
                  <a:pt x="3180551" y="3022260"/>
                  <a:pt x="3245506" y="3012328"/>
                  <a:pt x="3310859" y="3009249"/>
                </a:cubicBezTo>
                <a:close/>
                <a:moveTo>
                  <a:pt x="2162724" y="2708013"/>
                </a:moveTo>
                <a:cubicBezTo>
                  <a:pt x="2301772" y="2879636"/>
                  <a:pt x="2441614" y="3051261"/>
                  <a:pt x="2579072" y="3220502"/>
                </a:cubicBezTo>
                <a:cubicBezTo>
                  <a:pt x="2529016" y="3267380"/>
                  <a:pt x="2477369" y="3310287"/>
                  <a:pt x="2431285" y="3358754"/>
                </a:cubicBezTo>
                <a:cubicBezTo>
                  <a:pt x="2297005" y="3500187"/>
                  <a:pt x="2204040" y="3667043"/>
                  <a:pt x="2127764" y="3845023"/>
                </a:cubicBezTo>
                <a:cubicBezTo>
                  <a:pt x="2039569" y="4050814"/>
                  <a:pt x="1976003" y="4264549"/>
                  <a:pt x="1925153" y="4481464"/>
                </a:cubicBezTo>
                <a:cubicBezTo>
                  <a:pt x="1881451" y="4665006"/>
                  <a:pt x="1844901" y="4850932"/>
                  <a:pt x="1805174" y="5035269"/>
                </a:cubicBezTo>
                <a:cubicBezTo>
                  <a:pt x="1748761" y="5297474"/>
                  <a:pt x="1695524" y="5560471"/>
                  <a:pt x="1635137" y="5821087"/>
                </a:cubicBezTo>
                <a:cubicBezTo>
                  <a:pt x="1585082" y="6038000"/>
                  <a:pt x="1516748" y="6249353"/>
                  <a:pt x="1421403" y="6451171"/>
                </a:cubicBezTo>
                <a:cubicBezTo>
                  <a:pt x="1365385" y="6569162"/>
                  <a:pt x="1299089" y="6680450"/>
                  <a:pt x="1214805" y="6779000"/>
                </a:cubicBezTo>
                <a:lnTo>
                  <a:pt x="1128509" y="6868642"/>
                </a:lnTo>
                <a:lnTo>
                  <a:pt x="111983" y="6868642"/>
                </a:lnTo>
                <a:lnTo>
                  <a:pt x="0" y="6825158"/>
                </a:lnTo>
                <a:lnTo>
                  <a:pt x="0" y="4690727"/>
                </a:lnTo>
                <a:lnTo>
                  <a:pt x="254097" y="4413231"/>
                </a:lnTo>
                <a:cubicBezTo>
                  <a:pt x="465946" y="4191649"/>
                  <a:pt x="682860" y="3974933"/>
                  <a:pt x="905734" y="3763978"/>
                </a:cubicBezTo>
                <a:cubicBezTo>
                  <a:pt x="1299835" y="3391332"/>
                  <a:pt x="1710621" y="3038550"/>
                  <a:pt x="2148422" y="2718342"/>
                </a:cubicBezTo>
                <a:cubicBezTo>
                  <a:pt x="2152395" y="2715163"/>
                  <a:pt x="2156369" y="2712782"/>
                  <a:pt x="2162724" y="2708013"/>
                </a:cubicBezTo>
                <a:close/>
                <a:moveTo>
                  <a:pt x="12207178" y="2689385"/>
                </a:moveTo>
                <a:lnTo>
                  <a:pt x="12207178" y="4826182"/>
                </a:lnTo>
                <a:lnTo>
                  <a:pt x="11990175" y="4871826"/>
                </a:lnTo>
                <a:cubicBezTo>
                  <a:pt x="11814838" y="4909102"/>
                  <a:pt x="11639619" y="4947327"/>
                  <a:pt x="11464875" y="4988163"/>
                </a:cubicBezTo>
                <a:cubicBezTo>
                  <a:pt x="11194211" y="5050842"/>
                  <a:pt x="10931146" y="5142014"/>
                  <a:pt x="10684225" y="5272121"/>
                </a:cubicBezTo>
                <a:cubicBezTo>
                  <a:pt x="10560765" y="5336701"/>
                  <a:pt x="10445851" y="5413626"/>
                  <a:pt x="10341384" y="5505747"/>
                </a:cubicBezTo>
                <a:cubicBezTo>
                  <a:pt x="10337586" y="5508595"/>
                  <a:pt x="10333787" y="5511444"/>
                  <a:pt x="10330938" y="5514294"/>
                </a:cubicBezTo>
                <a:cubicBezTo>
                  <a:pt x="10151446" y="5333852"/>
                  <a:pt x="9973853" y="5155309"/>
                  <a:pt x="9792461" y="4972968"/>
                </a:cubicBezTo>
                <a:cubicBezTo>
                  <a:pt x="10508531" y="4372285"/>
                  <a:pt x="11192074" y="3739551"/>
                  <a:pt x="11842378" y="3072984"/>
                </a:cubicBezTo>
                <a:close/>
                <a:moveTo>
                  <a:pt x="1561246" y="2129577"/>
                </a:moveTo>
                <a:cubicBezTo>
                  <a:pt x="1711417" y="2280542"/>
                  <a:pt x="1859999" y="2429919"/>
                  <a:pt x="2011759" y="2582473"/>
                </a:cubicBezTo>
                <a:cubicBezTo>
                  <a:pt x="1412663" y="3085031"/>
                  <a:pt x="840781" y="3614405"/>
                  <a:pt x="296708" y="4172085"/>
                </a:cubicBezTo>
                <a:lnTo>
                  <a:pt x="0" y="4484083"/>
                </a:lnTo>
                <a:lnTo>
                  <a:pt x="0" y="2703494"/>
                </a:lnTo>
                <a:lnTo>
                  <a:pt x="173054" y="2667094"/>
                </a:lnTo>
                <a:cubicBezTo>
                  <a:pt x="319749" y="2635908"/>
                  <a:pt x="466345" y="2603927"/>
                  <a:pt x="612544" y="2569760"/>
                </a:cubicBezTo>
                <a:cubicBezTo>
                  <a:pt x="838993" y="2517321"/>
                  <a:pt x="1059085" y="2441042"/>
                  <a:pt x="1265670" y="2332189"/>
                </a:cubicBezTo>
                <a:cubicBezTo>
                  <a:pt x="1368962" y="2278159"/>
                  <a:pt x="1465104" y="2213799"/>
                  <a:pt x="1552506" y="2136726"/>
                </a:cubicBezTo>
                <a:cubicBezTo>
                  <a:pt x="1555683" y="2134345"/>
                  <a:pt x="1558862" y="2131961"/>
                  <a:pt x="1561246" y="2129577"/>
                </a:cubicBezTo>
                <a:close/>
                <a:moveTo>
                  <a:pt x="3498376" y="1693364"/>
                </a:moveTo>
                <a:cubicBezTo>
                  <a:pt x="3963192" y="2195524"/>
                  <a:pt x="4243672" y="2783497"/>
                  <a:pt x="4337429" y="3467612"/>
                </a:cubicBezTo>
                <a:cubicBezTo>
                  <a:pt x="4315975" y="3434240"/>
                  <a:pt x="4297700" y="3407225"/>
                  <a:pt x="4279426" y="3379416"/>
                </a:cubicBezTo>
                <a:cubicBezTo>
                  <a:pt x="4185668" y="3241956"/>
                  <a:pt x="4075224" y="3120389"/>
                  <a:pt x="3932998" y="3031399"/>
                </a:cubicBezTo>
                <a:cubicBezTo>
                  <a:pt x="3819376" y="2959888"/>
                  <a:pt x="3695426" y="2917778"/>
                  <a:pt x="3561145" y="2903475"/>
                </a:cubicBezTo>
                <a:cubicBezTo>
                  <a:pt x="3345820" y="2881228"/>
                  <a:pt x="3141618" y="2928106"/>
                  <a:pt x="2942979" y="3005972"/>
                </a:cubicBezTo>
                <a:cubicBezTo>
                  <a:pt x="2861139" y="3037757"/>
                  <a:pt x="2781684" y="3078278"/>
                  <a:pt x="2700639" y="3114033"/>
                </a:cubicBezTo>
                <a:cubicBezTo>
                  <a:pt x="2693488" y="3117212"/>
                  <a:pt x="2686336" y="3121184"/>
                  <a:pt x="2676802" y="3125952"/>
                </a:cubicBezTo>
                <a:cubicBezTo>
                  <a:pt x="2537754" y="2951148"/>
                  <a:pt x="2398707" y="2777141"/>
                  <a:pt x="2260454" y="2603132"/>
                </a:cubicBezTo>
                <a:cubicBezTo>
                  <a:pt x="2353417" y="2486332"/>
                  <a:pt x="3278283" y="1806191"/>
                  <a:pt x="3498376" y="1693364"/>
                </a:cubicBezTo>
                <a:close/>
                <a:moveTo>
                  <a:pt x="0" y="1284796"/>
                </a:moveTo>
                <a:lnTo>
                  <a:pt x="86818" y="1299116"/>
                </a:lnTo>
                <a:cubicBezTo>
                  <a:pt x="401388" y="1360794"/>
                  <a:pt x="698751" y="1477445"/>
                  <a:pt x="983600" y="1632980"/>
                </a:cubicBezTo>
                <a:cubicBezTo>
                  <a:pt x="1098810" y="1695750"/>
                  <a:pt x="1208460" y="1767261"/>
                  <a:pt x="1299834" y="1863401"/>
                </a:cubicBezTo>
                <a:cubicBezTo>
                  <a:pt x="1325260" y="1890416"/>
                  <a:pt x="1347507" y="1920609"/>
                  <a:pt x="1365781" y="1953187"/>
                </a:cubicBezTo>
                <a:cubicBezTo>
                  <a:pt x="1374521" y="1968282"/>
                  <a:pt x="1376905" y="1992119"/>
                  <a:pt x="1372933" y="2009600"/>
                </a:cubicBezTo>
                <a:cubicBezTo>
                  <a:pt x="1356247" y="2093824"/>
                  <a:pt x="1298244" y="2147057"/>
                  <a:pt x="1230707" y="2192347"/>
                </a:cubicBezTo>
                <a:cubicBezTo>
                  <a:pt x="1135360" y="2256706"/>
                  <a:pt x="1028095" y="2295639"/>
                  <a:pt x="919242" y="2331394"/>
                </a:cubicBezTo>
                <a:cubicBezTo>
                  <a:pt x="734108" y="2391780"/>
                  <a:pt x="545005" y="2433892"/>
                  <a:pt x="355105" y="2475210"/>
                </a:cubicBezTo>
                <a:lnTo>
                  <a:pt x="0" y="2552066"/>
                </a:lnTo>
                <a:close/>
                <a:moveTo>
                  <a:pt x="7884523" y="975703"/>
                </a:moveTo>
                <a:cubicBezTo>
                  <a:pt x="7864581" y="1062126"/>
                  <a:pt x="7840837" y="1145697"/>
                  <a:pt x="7826592" y="1231170"/>
                </a:cubicBezTo>
                <a:cubicBezTo>
                  <a:pt x="7810449" y="1328989"/>
                  <a:pt x="7796203" y="1428707"/>
                  <a:pt x="7791454" y="1528425"/>
                </a:cubicBezTo>
                <a:cubicBezTo>
                  <a:pt x="7786705" y="1636690"/>
                  <a:pt x="7788604" y="1745905"/>
                  <a:pt x="7795251" y="1854170"/>
                </a:cubicBezTo>
                <a:cubicBezTo>
                  <a:pt x="7809497" y="2064055"/>
                  <a:pt x="7856032" y="2268239"/>
                  <a:pt x="7918714" y="2468621"/>
                </a:cubicBezTo>
                <a:cubicBezTo>
                  <a:pt x="8034575" y="2835205"/>
                  <a:pt x="8209320" y="3173298"/>
                  <a:pt x="8410655" y="3499041"/>
                </a:cubicBezTo>
                <a:cubicBezTo>
                  <a:pt x="8518922" y="3673786"/>
                  <a:pt x="8630037" y="3847579"/>
                  <a:pt x="8737352" y="4023274"/>
                </a:cubicBezTo>
                <a:cubicBezTo>
                  <a:pt x="8762043" y="4064111"/>
                  <a:pt x="8779139" y="4110645"/>
                  <a:pt x="8797183" y="4155281"/>
                </a:cubicBezTo>
                <a:cubicBezTo>
                  <a:pt x="8807630" y="4181872"/>
                  <a:pt x="8800981" y="4205616"/>
                  <a:pt x="8782938" y="4229358"/>
                </a:cubicBezTo>
                <a:cubicBezTo>
                  <a:pt x="8703162" y="4332873"/>
                  <a:pt x="8593947" y="4389855"/>
                  <a:pt x="8472386" y="4424995"/>
                </a:cubicBezTo>
                <a:cubicBezTo>
                  <a:pt x="8318535" y="4469631"/>
                  <a:pt x="8161835" y="4472479"/>
                  <a:pt x="8004184" y="4451586"/>
                </a:cubicBezTo>
                <a:cubicBezTo>
                  <a:pt x="7770559" y="4421196"/>
                  <a:pt x="7558780" y="4337623"/>
                  <a:pt x="7369788" y="4197068"/>
                </a:cubicBezTo>
                <a:cubicBezTo>
                  <a:pt x="7211188" y="4080256"/>
                  <a:pt x="7089628" y="3932102"/>
                  <a:pt x="7005104" y="3754510"/>
                </a:cubicBezTo>
                <a:cubicBezTo>
                  <a:pt x="6993709" y="3731718"/>
                  <a:pt x="6991808" y="3703227"/>
                  <a:pt x="6989909" y="3676637"/>
                </a:cubicBezTo>
                <a:cubicBezTo>
                  <a:pt x="6978513" y="3502840"/>
                  <a:pt x="6979464" y="3328099"/>
                  <a:pt x="6991808" y="3154302"/>
                </a:cubicBezTo>
                <a:cubicBezTo>
                  <a:pt x="7009853" y="2909283"/>
                  <a:pt x="7050691" y="2668058"/>
                  <a:pt x="7114321" y="2430636"/>
                </a:cubicBezTo>
                <a:cubicBezTo>
                  <a:pt x="7198842" y="2119136"/>
                  <a:pt x="7322303" y="1822831"/>
                  <a:pt x="7482802" y="1543621"/>
                </a:cubicBezTo>
                <a:cubicBezTo>
                  <a:pt x="7600564" y="1343234"/>
                  <a:pt x="7733522" y="1154246"/>
                  <a:pt x="7884523" y="975703"/>
                </a:cubicBezTo>
                <a:close/>
                <a:moveTo>
                  <a:pt x="1786899" y="749429"/>
                </a:moveTo>
                <a:cubicBezTo>
                  <a:pt x="1834572" y="759759"/>
                  <a:pt x="1877478" y="767703"/>
                  <a:pt x="1919591" y="778035"/>
                </a:cubicBezTo>
                <a:cubicBezTo>
                  <a:pt x="2251715" y="858284"/>
                  <a:pt x="2563181" y="987798"/>
                  <a:pt x="2853989" y="1167367"/>
                </a:cubicBezTo>
                <a:cubicBezTo>
                  <a:pt x="3048658" y="1288140"/>
                  <a:pt x="3227432" y="1427982"/>
                  <a:pt x="3391906" y="1586893"/>
                </a:cubicBezTo>
                <a:cubicBezTo>
                  <a:pt x="3407797" y="1602784"/>
                  <a:pt x="3407003" y="1609140"/>
                  <a:pt x="3386345" y="1619469"/>
                </a:cubicBezTo>
                <a:cubicBezTo>
                  <a:pt x="3062163" y="1769640"/>
                  <a:pt x="2777713" y="1980198"/>
                  <a:pt x="2498823" y="2199494"/>
                </a:cubicBezTo>
                <a:cubicBezTo>
                  <a:pt x="2384407" y="2290076"/>
                  <a:pt x="2269989" y="2380655"/>
                  <a:pt x="2156368" y="2471234"/>
                </a:cubicBezTo>
                <a:cubicBezTo>
                  <a:pt x="2151601" y="2474413"/>
                  <a:pt x="2146833" y="2477591"/>
                  <a:pt x="2140478" y="2481562"/>
                </a:cubicBezTo>
                <a:cubicBezTo>
                  <a:pt x="1979975" y="2332187"/>
                  <a:pt x="1820270" y="2182810"/>
                  <a:pt x="1658180" y="2031845"/>
                </a:cubicBezTo>
                <a:cubicBezTo>
                  <a:pt x="1674072" y="2015158"/>
                  <a:pt x="1689167" y="2000063"/>
                  <a:pt x="1703470" y="1984966"/>
                </a:cubicBezTo>
                <a:cubicBezTo>
                  <a:pt x="1789283" y="1895976"/>
                  <a:pt x="1868738" y="1801424"/>
                  <a:pt x="1928330" y="1692569"/>
                </a:cubicBezTo>
                <a:cubicBezTo>
                  <a:pt x="2035596" y="1497902"/>
                  <a:pt x="2041952" y="1295290"/>
                  <a:pt x="1967262" y="1088706"/>
                </a:cubicBezTo>
                <a:cubicBezTo>
                  <a:pt x="1929920" y="984619"/>
                  <a:pt x="1877478" y="887683"/>
                  <a:pt x="1817091" y="795514"/>
                </a:cubicBezTo>
                <a:cubicBezTo>
                  <a:pt x="1808351" y="782007"/>
                  <a:pt x="1799612" y="767703"/>
                  <a:pt x="1786899" y="749429"/>
                </a:cubicBezTo>
                <a:close/>
                <a:moveTo>
                  <a:pt x="1270437" y="693019"/>
                </a:moveTo>
                <a:cubicBezTo>
                  <a:pt x="1389621" y="695402"/>
                  <a:pt x="1508011" y="710499"/>
                  <a:pt x="1626400" y="722416"/>
                </a:cubicBezTo>
                <a:cubicBezTo>
                  <a:pt x="1639908" y="724006"/>
                  <a:pt x="1655798" y="733540"/>
                  <a:pt x="1665332" y="744663"/>
                </a:cubicBezTo>
                <a:cubicBezTo>
                  <a:pt x="1768627" y="859080"/>
                  <a:pt x="1850464" y="987003"/>
                  <a:pt x="1891782" y="1137971"/>
                </a:cubicBezTo>
                <a:cubicBezTo>
                  <a:pt x="1960909" y="1387461"/>
                  <a:pt x="1873508" y="1648870"/>
                  <a:pt x="1666922" y="1803808"/>
                </a:cubicBezTo>
                <a:cubicBezTo>
                  <a:pt x="1631961" y="1830029"/>
                  <a:pt x="1595411" y="1863400"/>
                  <a:pt x="1546945" y="1852277"/>
                </a:cubicBezTo>
                <a:cubicBezTo>
                  <a:pt x="1511984" y="1845125"/>
                  <a:pt x="1475434" y="1833208"/>
                  <a:pt x="1445240" y="1814932"/>
                </a:cubicBezTo>
                <a:cubicBezTo>
                  <a:pt x="1352277" y="1758519"/>
                  <a:pt x="1260903" y="1698132"/>
                  <a:pt x="1169529" y="1637747"/>
                </a:cubicBezTo>
                <a:cubicBezTo>
                  <a:pt x="989958" y="1518563"/>
                  <a:pt x="804032" y="1411298"/>
                  <a:pt x="601421" y="1335021"/>
                </a:cubicBezTo>
                <a:cubicBezTo>
                  <a:pt x="435358" y="1272251"/>
                  <a:pt x="264529" y="1229345"/>
                  <a:pt x="88136" y="1206303"/>
                </a:cubicBezTo>
                <a:lnTo>
                  <a:pt x="0" y="1199738"/>
                </a:lnTo>
                <a:lnTo>
                  <a:pt x="0" y="916790"/>
                </a:lnTo>
                <a:lnTo>
                  <a:pt x="54070" y="894141"/>
                </a:lnTo>
                <a:cubicBezTo>
                  <a:pt x="190436" y="842594"/>
                  <a:pt x="330477" y="800681"/>
                  <a:pt x="474292" y="768501"/>
                </a:cubicBezTo>
                <a:cubicBezTo>
                  <a:pt x="610161" y="737513"/>
                  <a:pt x="746824" y="712883"/>
                  <a:pt x="885871" y="704938"/>
                </a:cubicBezTo>
                <a:cubicBezTo>
                  <a:pt x="1013795" y="697784"/>
                  <a:pt x="1142514" y="689841"/>
                  <a:pt x="1270437" y="693019"/>
                </a:cubicBezTo>
                <a:close/>
                <a:moveTo>
                  <a:pt x="10712133" y="0"/>
                </a:moveTo>
                <a:lnTo>
                  <a:pt x="12207178" y="0"/>
                </a:lnTo>
                <a:lnTo>
                  <a:pt x="12207178" y="2449074"/>
                </a:lnTo>
                <a:lnTo>
                  <a:pt x="11893308" y="2784754"/>
                </a:lnTo>
                <a:cubicBezTo>
                  <a:pt x="11640095" y="3049600"/>
                  <a:pt x="11380828" y="3308630"/>
                  <a:pt x="11114438" y="3560774"/>
                </a:cubicBezTo>
                <a:cubicBezTo>
                  <a:pt x="10643389" y="4006180"/>
                  <a:pt x="10152396" y="4427843"/>
                  <a:pt x="9629114" y="4810571"/>
                </a:cubicBezTo>
                <a:cubicBezTo>
                  <a:pt x="9624365" y="4814370"/>
                  <a:pt x="9619616" y="4817218"/>
                  <a:pt x="9612019" y="4822917"/>
                </a:cubicBezTo>
                <a:cubicBezTo>
                  <a:pt x="9445822" y="4617783"/>
                  <a:pt x="9278676" y="4412650"/>
                  <a:pt x="9114379" y="4210364"/>
                </a:cubicBezTo>
                <a:cubicBezTo>
                  <a:pt x="9174208" y="4154332"/>
                  <a:pt x="9235940" y="4103049"/>
                  <a:pt x="9291022" y="4045117"/>
                </a:cubicBezTo>
                <a:cubicBezTo>
                  <a:pt x="9451519" y="3876071"/>
                  <a:pt x="9562636" y="3676634"/>
                  <a:pt x="9653806" y="3463904"/>
                </a:cubicBezTo>
                <a:cubicBezTo>
                  <a:pt x="9759221" y="3217932"/>
                  <a:pt x="9835198" y="2962467"/>
                  <a:pt x="9895977" y="2703198"/>
                </a:cubicBezTo>
                <a:cubicBezTo>
                  <a:pt x="9948212" y="2483820"/>
                  <a:pt x="9991898" y="2261591"/>
                  <a:pt x="10039382" y="2041263"/>
                </a:cubicBezTo>
                <a:cubicBezTo>
                  <a:pt x="10106810" y="1727862"/>
                  <a:pt x="10170440" y="1413514"/>
                  <a:pt x="10242618" y="1102013"/>
                </a:cubicBezTo>
                <a:cubicBezTo>
                  <a:pt x="10302447" y="842746"/>
                  <a:pt x="10384123" y="590127"/>
                  <a:pt x="10498084" y="348904"/>
                </a:cubicBezTo>
                <a:cubicBezTo>
                  <a:pt x="10542721" y="254886"/>
                  <a:pt x="10592817" y="164427"/>
                  <a:pt x="10651105" y="79667"/>
                </a:cubicBezTo>
                <a:close/>
                <a:moveTo>
                  <a:pt x="9190904" y="0"/>
                </a:moveTo>
                <a:lnTo>
                  <a:pt x="10549871" y="0"/>
                </a:lnTo>
                <a:lnTo>
                  <a:pt x="10523134" y="38119"/>
                </a:lnTo>
                <a:cubicBezTo>
                  <a:pt x="10468646" y="123591"/>
                  <a:pt x="10421161" y="213575"/>
                  <a:pt x="10377475" y="306170"/>
                </a:cubicBezTo>
                <a:cubicBezTo>
                  <a:pt x="10256864" y="561637"/>
                  <a:pt x="10168542" y="829452"/>
                  <a:pt x="10099214" y="1102013"/>
                </a:cubicBezTo>
                <a:cubicBezTo>
                  <a:pt x="10029886" y="1376477"/>
                  <a:pt x="9969105" y="1653788"/>
                  <a:pt x="9907376" y="1930149"/>
                </a:cubicBezTo>
                <a:cubicBezTo>
                  <a:pt x="9834249" y="2257792"/>
                  <a:pt x="9766821" y="2587338"/>
                  <a:pt x="9691794" y="2914030"/>
                </a:cubicBezTo>
                <a:cubicBezTo>
                  <a:pt x="9639561" y="3141008"/>
                  <a:pt x="9572133" y="3365138"/>
                  <a:pt x="9472414" y="3576919"/>
                </a:cubicBezTo>
                <a:cubicBezTo>
                  <a:pt x="9410683" y="3707975"/>
                  <a:pt x="9337558" y="3831435"/>
                  <a:pt x="9219795" y="3920708"/>
                </a:cubicBezTo>
                <a:cubicBezTo>
                  <a:pt x="9181808" y="3949199"/>
                  <a:pt x="9138121" y="3973890"/>
                  <a:pt x="9093485" y="3990985"/>
                </a:cubicBezTo>
                <a:cubicBezTo>
                  <a:pt x="9027957" y="4016627"/>
                  <a:pt x="8965276" y="4005231"/>
                  <a:pt x="8912093" y="3956795"/>
                </a:cubicBezTo>
                <a:cubicBezTo>
                  <a:pt x="8800979" y="3858027"/>
                  <a:pt x="8710759" y="3741216"/>
                  <a:pt x="8629085" y="3617755"/>
                </a:cubicBezTo>
                <a:cubicBezTo>
                  <a:pt x="8318534" y="3146708"/>
                  <a:pt x="8101052" y="2634822"/>
                  <a:pt x="7977592" y="2083999"/>
                </a:cubicBezTo>
                <a:cubicBezTo>
                  <a:pt x="7929159" y="1868417"/>
                  <a:pt x="7902567" y="1649038"/>
                  <a:pt x="7910164" y="1427759"/>
                </a:cubicBezTo>
                <a:cubicBezTo>
                  <a:pt x="7917763" y="1212180"/>
                  <a:pt x="7954800" y="1003246"/>
                  <a:pt x="8059268" y="810457"/>
                </a:cubicBezTo>
                <a:cubicBezTo>
                  <a:pt x="8066864" y="797162"/>
                  <a:pt x="8076360" y="783866"/>
                  <a:pt x="8087759" y="772469"/>
                </a:cubicBezTo>
                <a:cubicBezTo>
                  <a:pt x="8404007" y="454322"/>
                  <a:pt x="8765841" y="198853"/>
                  <a:pt x="9172309" y="7965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tyle slide layout">
  <p:cSld name="1_Style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tyle slide layout">
  <p:cSld name="2_Style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tyle slide layout">
  <p:cSld name="3_Style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s slide layout">
  <p:cSld name="2_Contents slide layou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1"/>
          <p:cNvSpPr/>
          <p:nvPr/>
        </p:nvSpPr>
        <p:spPr>
          <a:xfrm>
            <a:off x="-1" y="281043"/>
            <a:ext cx="11966714" cy="962589"/>
          </a:xfrm>
          <a:custGeom>
            <a:rect b="b" l="l" r="r" t="t"/>
            <a:pathLst>
              <a:path extrusionOk="0" h="962589" w="11847542">
                <a:moveTo>
                  <a:pt x="0" y="0"/>
                </a:moveTo>
                <a:lnTo>
                  <a:pt x="11847542" y="0"/>
                </a:lnTo>
                <a:lnTo>
                  <a:pt x="11589026" y="962589"/>
                </a:lnTo>
                <a:lnTo>
                  <a:pt x="0" y="96258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1"/>
          <p:cNvSpPr/>
          <p:nvPr/>
        </p:nvSpPr>
        <p:spPr>
          <a:xfrm>
            <a:off x="0" y="191592"/>
            <a:ext cx="11857382" cy="962589"/>
          </a:xfrm>
          <a:custGeom>
            <a:rect b="b" l="l" r="r" t="t"/>
            <a:pathLst>
              <a:path extrusionOk="0" h="962589" w="11857382">
                <a:moveTo>
                  <a:pt x="0" y="0"/>
                </a:moveTo>
                <a:lnTo>
                  <a:pt x="11857382" y="0"/>
                </a:lnTo>
                <a:lnTo>
                  <a:pt x="11589026" y="962589"/>
                </a:lnTo>
                <a:lnTo>
                  <a:pt x="0" y="96258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1"/>
          <p:cNvSpPr txBox="1"/>
          <p:nvPr>
            <p:ph idx="1" type="body"/>
          </p:nvPr>
        </p:nvSpPr>
        <p:spPr>
          <a:xfrm>
            <a:off x="323529" y="32045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b="0" i="0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20" name="Google Shape;20;p31"/>
          <p:cNvGrpSpPr/>
          <p:nvPr/>
        </p:nvGrpSpPr>
        <p:grpSpPr>
          <a:xfrm>
            <a:off x="11075358" y="5619482"/>
            <a:ext cx="821368" cy="1018351"/>
            <a:chOff x="9197688" y="3057157"/>
            <a:chExt cx="1437181" cy="1781851"/>
          </a:xfrm>
        </p:grpSpPr>
        <p:grpSp>
          <p:nvGrpSpPr>
            <p:cNvPr id="21" name="Google Shape;21;p31"/>
            <p:cNvGrpSpPr/>
            <p:nvPr/>
          </p:nvGrpSpPr>
          <p:grpSpPr>
            <a:xfrm rot="-1362110">
              <a:off x="9435162" y="3205665"/>
              <a:ext cx="962233" cy="959605"/>
              <a:chOff x="688950" y="1173205"/>
              <a:chExt cx="3371147" cy="3361942"/>
            </a:xfrm>
          </p:grpSpPr>
          <p:sp>
            <p:nvSpPr>
              <p:cNvPr id="22" name="Google Shape;22;p31"/>
              <p:cNvSpPr/>
              <p:nvPr/>
            </p:nvSpPr>
            <p:spPr>
              <a:xfrm>
                <a:off x="1132191" y="2241069"/>
                <a:ext cx="1982589" cy="2294078"/>
              </a:xfrm>
              <a:custGeom>
                <a:rect b="b" l="l" r="r" t="t"/>
                <a:pathLst>
                  <a:path extrusionOk="0" h="2294078" w="1982588">
                    <a:moveTo>
                      <a:pt x="1061590" y="2294078"/>
                    </a:moveTo>
                    <a:cubicBezTo>
                      <a:pt x="1038860" y="2290711"/>
                      <a:pt x="1016129" y="2286922"/>
                      <a:pt x="993399" y="2283555"/>
                    </a:cubicBezTo>
                    <a:cubicBezTo>
                      <a:pt x="794719" y="2254090"/>
                      <a:pt x="607826" y="2190950"/>
                      <a:pt x="431876" y="2094135"/>
                    </a:cubicBezTo>
                    <a:cubicBezTo>
                      <a:pt x="307280" y="2025524"/>
                      <a:pt x="192366" y="1942600"/>
                      <a:pt x="89238" y="1844944"/>
                    </a:cubicBezTo>
                    <a:cubicBezTo>
                      <a:pt x="59351" y="1816742"/>
                      <a:pt x="30307" y="1787276"/>
                      <a:pt x="0" y="1757811"/>
                    </a:cubicBezTo>
                    <a:cubicBezTo>
                      <a:pt x="23572" y="1730029"/>
                      <a:pt x="45040" y="1703511"/>
                      <a:pt x="67349" y="1677834"/>
                    </a:cubicBezTo>
                    <a:cubicBezTo>
                      <a:pt x="186473" y="1539347"/>
                      <a:pt x="304334" y="1399598"/>
                      <a:pt x="424720" y="1262795"/>
                    </a:cubicBezTo>
                    <a:cubicBezTo>
                      <a:pt x="639395" y="1018655"/>
                      <a:pt x="862910" y="782933"/>
                      <a:pt x="1099053" y="559418"/>
                    </a:cubicBezTo>
                    <a:cubicBezTo>
                      <a:pt x="1307835" y="362001"/>
                      <a:pt x="1525457" y="175108"/>
                      <a:pt x="1757390" y="5472"/>
                    </a:cubicBezTo>
                    <a:cubicBezTo>
                      <a:pt x="1759495" y="3788"/>
                      <a:pt x="1761600" y="2526"/>
                      <a:pt x="1764967" y="0"/>
                    </a:cubicBezTo>
                    <a:cubicBezTo>
                      <a:pt x="1838630" y="90921"/>
                      <a:pt x="1912714" y="181842"/>
                      <a:pt x="1985535" y="271501"/>
                    </a:cubicBezTo>
                    <a:cubicBezTo>
                      <a:pt x="1959017" y="296336"/>
                      <a:pt x="1931656" y="319066"/>
                      <a:pt x="1907242" y="344743"/>
                    </a:cubicBezTo>
                    <a:cubicBezTo>
                      <a:pt x="1836105" y="419669"/>
                      <a:pt x="1786855" y="508065"/>
                      <a:pt x="1746446" y="602353"/>
                    </a:cubicBezTo>
                    <a:cubicBezTo>
                      <a:pt x="1699723" y="711375"/>
                      <a:pt x="1666048" y="824605"/>
                      <a:pt x="1639109" y="939520"/>
                    </a:cubicBezTo>
                    <a:cubicBezTo>
                      <a:pt x="1615957" y="1036755"/>
                      <a:pt x="1596594" y="1135253"/>
                      <a:pt x="1575548" y="1232909"/>
                    </a:cubicBezTo>
                    <a:cubicBezTo>
                      <a:pt x="1545662" y="1371817"/>
                      <a:pt x="1517459" y="1511145"/>
                      <a:pt x="1485468" y="1649211"/>
                    </a:cubicBezTo>
                    <a:cubicBezTo>
                      <a:pt x="1458950" y="1764125"/>
                      <a:pt x="1422749" y="1876093"/>
                      <a:pt x="1372238" y="1983010"/>
                    </a:cubicBezTo>
                    <a:cubicBezTo>
                      <a:pt x="1332670" y="2066354"/>
                      <a:pt x="1283421" y="2143385"/>
                      <a:pt x="1214809" y="2206524"/>
                    </a:cubicBezTo>
                    <a:cubicBezTo>
                      <a:pt x="1179451" y="2238936"/>
                      <a:pt x="1139883" y="2265876"/>
                      <a:pt x="1096527" y="2286501"/>
                    </a:cubicBezTo>
                    <a:cubicBezTo>
                      <a:pt x="1091055" y="2289027"/>
                      <a:pt x="1086004" y="2291973"/>
                      <a:pt x="1080532" y="2294920"/>
                    </a:cubicBezTo>
                    <a:cubicBezTo>
                      <a:pt x="1074218" y="2294078"/>
                      <a:pt x="1067904" y="2294078"/>
                      <a:pt x="1061590" y="22940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31"/>
              <p:cNvSpPr/>
              <p:nvPr/>
            </p:nvSpPr>
            <p:spPr>
              <a:xfrm>
                <a:off x="688950" y="1934631"/>
                <a:ext cx="2125706" cy="2012054"/>
              </a:xfrm>
              <a:custGeom>
                <a:rect b="b" l="l" r="r" t="t"/>
                <a:pathLst>
                  <a:path extrusionOk="0" h="2012053" w="2125705">
                    <a:moveTo>
                      <a:pt x="0" y="858280"/>
                    </a:moveTo>
                    <a:cubicBezTo>
                      <a:pt x="842" y="855754"/>
                      <a:pt x="2526" y="853229"/>
                      <a:pt x="2105" y="850703"/>
                    </a:cubicBezTo>
                    <a:cubicBezTo>
                      <a:pt x="-1263" y="826289"/>
                      <a:pt x="10944" y="806926"/>
                      <a:pt x="22309" y="787142"/>
                    </a:cubicBezTo>
                    <a:cubicBezTo>
                      <a:pt x="84607" y="680226"/>
                      <a:pt x="173424" y="601091"/>
                      <a:pt x="279499" y="540055"/>
                    </a:cubicBezTo>
                    <a:cubicBezTo>
                      <a:pt x="376734" y="483651"/>
                      <a:pt x="481546" y="445346"/>
                      <a:pt x="588884" y="413355"/>
                    </a:cubicBezTo>
                    <a:cubicBezTo>
                      <a:pt x="698326" y="380943"/>
                      <a:pt x="809452" y="357371"/>
                      <a:pt x="920999" y="333799"/>
                    </a:cubicBezTo>
                    <a:cubicBezTo>
                      <a:pt x="1076323" y="300966"/>
                      <a:pt x="1232067" y="269396"/>
                      <a:pt x="1386970" y="233196"/>
                    </a:cubicBezTo>
                    <a:cubicBezTo>
                      <a:pt x="1506936" y="205415"/>
                      <a:pt x="1623534" y="165005"/>
                      <a:pt x="1732976" y="107338"/>
                    </a:cubicBezTo>
                    <a:cubicBezTo>
                      <a:pt x="1787697" y="78714"/>
                      <a:pt x="1838630" y="44619"/>
                      <a:pt x="1884933" y="3788"/>
                    </a:cubicBezTo>
                    <a:cubicBezTo>
                      <a:pt x="1886616" y="2526"/>
                      <a:pt x="1888300" y="1263"/>
                      <a:pt x="1889563" y="0"/>
                    </a:cubicBezTo>
                    <a:cubicBezTo>
                      <a:pt x="1969119" y="79977"/>
                      <a:pt x="2047833" y="159112"/>
                      <a:pt x="2128231" y="239931"/>
                    </a:cubicBezTo>
                    <a:cubicBezTo>
                      <a:pt x="1493466" y="772410"/>
                      <a:pt x="916369" y="1361714"/>
                      <a:pt x="399464" y="2014158"/>
                    </a:cubicBezTo>
                    <a:cubicBezTo>
                      <a:pt x="367473" y="1972486"/>
                      <a:pt x="337166" y="1935023"/>
                      <a:pt x="309385" y="1895456"/>
                    </a:cubicBezTo>
                    <a:cubicBezTo>
                      <a:pt x="210045" y="1754865"/>
                      <a:pt x="133435" y="1602487"/>
                      <a:pt x="80819" y="1438745"/>
                    </a:cubicBezTo>
                    <a:cubicBezTo>
                      <a:pt x="49670" y="1342351"/>
                      <a:pt x="27361" y="1243853"/>
                      <a:pt x="14733" y="1143251"/>
                    </a:cubicBezTo>
                    <a:cubicBezTo>
                      <a:pt x="8840" y="1095264"/>
                      <a:pt x="6314" y="1047278"/>
                      <a:pt x="2526" y="998871"/>
                    </a:cubicBezTo>
                    <a:cubicBezTo>
                      <a:pt x="2105" y="994241"/>
                      <a:pt x="1263" y="989611"/>
                      <a:pt x="421" y="984559"/>
                    </a:cubicBezTo>
                    <a:cubicBezTo>
                      <a:pt x="0" y="942887"/>
                      <a:pt x="0" y="900373"/>
                      <a:pt x="0" y="85828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31"/>
              <p:cNvSpPr/>
              <p:nvPr/>
            </p:nvSpPr>
            <p:spPr>
              <a:xfrm>
                <a:off x="2341949" y="2603904"/>
                <a:ext cx="1309098" cy="1927867"/>
              </a:xfrm>
              <a:custGeom>
                <a:rect b="b" l="l" r="r" t="t"/>
                <a:pathLst>
                  <a:path extrusionOk="0" h="1927867" w="1309097">
                    <a:moveTo>
                      <a:pt x="0" y="1928717"/>
                    </a:moveTo>
                    <a:cubicBezTo>
                      <a:pt x="23151" y="1907250"/>
                      <a:pt x="46723" y="1887045"/>
                      <a:pt x="68191" y="1864736"/>
                    </a:cubicBezTo>
                    <a:cubicBezTo>
                      <a:pt x="131752" y="1798649"/>
                      <a:pt x="177212" y="1721198"/>
                      <a:pt x="215938" y="1639116"/>
                    </a:cubicBezTo>
                    <a:cubicBezTo>
                      <a:pt x="269396" y="1525886"/>
                      <a:pt x="308543" y="1407183"/>
                      <a:pt x="339271" y="1286376"/>
                    </a:cubicBezTo>
                    <a:cubicBezTo>
                      <a:pt x="369999" y="1164726"/>
                      <a:pt x="396939" y="1041814"/>
                      <a:pt x="424299" y="919323"/>
                    </a:cubicBezTo>
                    <a:cubicBezTo>
                      <a:pt x="456711" y="774102"/>
                      <a:pt x="486597" y="628038"/>
                      <a:pt x="519851" y="483238"/>
                    </a:cubicBezTo>
                    <a:cubicBezTo>
                      <a:pt x="543002" y="382635"/>
                      <a:pt x="572888" y="283295"/>
                      <a:pt x="617086" y="189427"/>
                    </a:cubicBezTo>
                    <a:cubicBezTo>
                      <a:pt x="644447" y="131339"/>
                      <a:pt x="676858" y="76618"/>
                      <a:pt x="729054" y="37050"/>
                    </a:cubicBezTo>
                    <a:cubicBezTo>
                      <a:pt x="745891" y="24422"/>
                      <a:pt x="765254" y="13478"/>
                      <a:pt x="785038" y="5901"/>
                    </a:cubicBezTo>
                    <a:cubicBezTo>
                      <a:pt x="814082" y="-5464"/>
                      <a:pt x="841864" y="-413"/>
                      <a:pt x="865436" y="21055"/>
                    </a:cubicBezTo>
                    <a:cubicBezTo>
                      <a:pt x="914685" y="64832"/>
                      <a:pt x="954673" y="116606"/>
                      <a:pt x="990873" y="171327"/>
                    </a:cubicBezTo>
                    <a:cubicBezTo>
                      <a:pt x="1128518" y="380109"/>
                      <a:pt x="1224912" y="606992"/>
                      <a:pt x="1279633" y="851132"/>
                    </a:cubicBezTo>
                    <a:cubicBezTo>
                      <a:pt x="1301100" y="946684"/>
                      <a:pt x="1312886" y="1043919"/>
                      <a:pt x="1309519" y="1141996"/>
                    </a:cubicBezTo>
                    <a:cubicBezTo>
                      <a:pt x="1306151" y="1237547"/>
                      <a:pt x="1289735" y="1330152"/>
                      <a:pt x="1243432" y="1415602"/>
                    </a:cubicBezTo>
                    <a:cubicBezTo>
                      <a:pt x="1240065" y="1421495"/>
                      <a:pt x="1235856" y="1427388"/>
                      <a:pt x="1230804" y="1432439"/>
                    </a:cubicBezTo>
                    <a:cubicBezTo>
                      <a:pt x="1090634" y="1573451"/>
                      <a:pt x="930259" y="1686682"/>
                      <a:pt x="750101" y="1771289"/>
                    </a:cubicBezTo>
                    <a:cubicBezTo>
                      <a:pt x="607825" y="1838217"/>
                      <a:pt x="458816" y="1884099"/>
                      <a:pt x="303492" y="1908934"/>
                    </a:cubicBezTo>
                    <a:cubicBezTo>
                      <a:pt x="205836" y="1924508"/>
                      <a:pt x="107338" y="1931664"/>
                      <a:pt x="8419" y="1929980"/>
                    </a:cubicBezTo>
                    <a:cubicBezTo>
                      <a:pt x="5472" y="1929138"/>
                      <a:pt x="2525" y="1928717"/>
                      <a:pt x="0" y="19287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31"/>
              <p:cNvSpPr/>
              <p:nvPr/>
            </p:nvSpPr>
            <p:spPr>
              <a:xfrm>
                <a:off x="698631" y="1470056"/>
                <a:ext cx="1780541" cy="1195446"/>
              </a:xfrm>
              <a:custGeom>
                <a:rect b="b" l="l" r="r" t="t"/>
                <a:pathLst>
                  <a:path extrusionOk="0" h="1195446" w="1780541">
                    <a:moveTo>
                      <a:pt x="0" y="1198680"/>
                    </a:moveTo>
                    <a:cubicBezTo>
                      <a:pt x="5893" y="1161217"/>
                      <a:pt x="10523" y="1123334"/>
                      <a:pt x="17258" y="1085871"/>
                    </a:cubicBezTo>
                    <a:cubicBezTo>
                      <a:pt x="44619" y="935177"/>
                      <a:pt x="91342" y="790377"/>
                      <a:pt x="158691" y="652732"/>
                    </a:cubicBezTo>
                    <a:cubicBezTo>
                      <a:pt x="280762" y="402698"/>
                      <a:pt x="454185" y="195179"/>
                      <a:pt x="678121" y="30174"/>
                    </a:cubicBezTo>
                    <a:cubicBezTo>
                      <a:pt x="691591" y="20071"/>
                      <a:pt x="711375" y="17125"/>
                      <a:pt x="728633" y="13757"/>
                    </a:cubicBezTo>
                    <a:cubicBezTo>
                      <a:pt x="794719" y="709"/>
                      <a:pt x="861647" y="-2659"/>
                      <a:pt x="928997" y="1971"/>
                    </a:cubicBezTo>
                    <a:cubicBezTo>
                      <a:pt x="1159667" y="18388"/>
                      <a:pt x="1372659" y="91630"/>
                      <a:pt x="1573864" y="201493"/>
                    </a:cubicBezTo>
                    <a:cubicBezTo>
                      <a:pt x="1634899" y="234747"/>
                      <a:pt x="1692988" y="272631"/>
                      <a:pt x="1741395" y="323563"/>
                    </a:cubicBezTo>
                    <a:cubicBezTo>
                      <a:pt x="1754865" y="337875"/>
                      <a:pt x="1766651" y="353870"/>
                      <a:pt x="1776332" y="371129"/>
                    </a:cubicBezTo>
                    <a:cubicBezTo>
                      <a:pt x="1780962" y="379126"/>
                      <a:pt x="1782225" y="391754"/>
                      <a:pt x="1780121" y="401015"/>
                    </a:cubicBezTo>
                    <a:cubicBezTo>
                      <a:pt x="1771281" y="445634"/>
                      <a:pt x="1740553" y="473836"/>
                      <a:pt x="1704774" y="497829"/>
                    </a:cubicBezTo>
                    <a:cubicBezTo>
                      <a:pt x="1654262" y="531925"/>
                      <a:pt x="1597436" y="552550"/>
                      <a:pt x="1539769" y="571492"/>
                    </a:cubicBezTo>
                    <a:cubicBezTo>
                      <a:pt x="1441691" y="603483"/>
                      <a:pt x="1341510" y="625792"/>
                      <a:pt x="1240907" y="647681"/>
                    </a:cubicBezTo>
                    <a:cubicBezTo>
                      <a:pt x="1063695" y="686406"/>
                      <a:pt x="886482" y="723448"/>
                      <a:pt x="710112" y="764279"/>
                    </a:cubicBezTo>
                    <a:cubicBezTo>
                      <a:pt x="588463" y="792481"/>
                      <a:pt x="469339" y="829944"/>
                      <a:pt x="354425" y="879614"/>
                    </a:cubicBezTo>
                    <a:cubicBezTo>
                      <a:pt x="265608" y="918340"/>
                      <a:pt x="181001" y="964642"/>
                      <a:pt x="110284" y="1031991"/>
                    </a:cubicBezTo>
                    <a:cubicBezTo>
                      <a:pt x="63140" y="1077873"/>
                      <a:pt x="26098" y="1130489"/>
                      <a:pt x="5893" y="1193629"/>
                    </a:cubicBezTo>
                    <a:cubicBezTo>
                      <a:pt x="5051" y="1195734"/>
                      <a:pt x="4209" y="1197418"/>
                      <a:pt x="3367" y="1199522"/>
                    </a:cubicBezTo>
                    <a:cubicBezTo>
                      <a:pt x="2105" y="1199101"/>
                      <a:pt x="1263" y="1199101"/>
                      <a:pt x="0" y="119868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31"/>
              <p:cNvSpPr/>
              <p:nvPr/>
            </p:nvSpPr>
            <p:spPr>
              <a:xfrm>
                <a:off x="3256117" y="2400093"/>
                <a:ext cx="803980" cy="1544820"/>
              </a:xfrm>
              <a:custGeom>
                <a:rect b="b" l="l" r="r" t="t"/>
                <a:pathLst>
                  <a:path extrusionOk="0" h="1544819" w="803979">
                    <a:moveTo>
                      <a:pt x="406716" y="1546170"/>
                    </a:moveTo>
                    <a:cubicBezTo>
                      <a:pt x="415555" y="1507865"/>
                      <a:pt x="426079" y="1470824"/>
                      <a:pt x="432393" y="1432940"/>
                    </a:cubicBezTo>
                    <a:cubicBezTo>
                      <a:pt x="439548" y="1389584"/>
                      <a:pt x="445862" y="1345386"/>
                      <a:pt x="447967" y="1301188"/>
                    </a:cubicBezTo>
                    <a:cubicBezTo>
                      <a:pt x="450072" y="1253202"/>
                      <a:pt x="449230" y="1204795"/>
                      <a:pt x="446284" y="1156809"/>
                    </a:cubicBezTo>
                    <a:cubicBezTo>
                      <a:pt x="439970" y="1063782"/>
                      <a:pt x="419344" y="973282"/>
                      <a:pt x="391562" y="884466"/>
                    </a:cubicBezTo>
                    <a:cubicBezTo>
                      <a:pt x="340209" y="721986"/>
                      <a:pt x="262757" y="572134"/>
                      <a:pt x="173520" y="427755"/>
                    </a:cubicBezTo>
                    <a:cubicBezTo>
                      <a:pt x="125533" y="350303"/>
                      <a:pt x="76284" y="273273"/>
                      <a:pt x="28719" y="195400"/>
                    </a:cubicBezTo>
                    <a:cubicBezTo>
                      <a:pt x="17775" y="177300"/>
                      <a:pt x="10198" y="156675"/>
                      <a:pt x="2200" y="136891"/>
                    </a:cubicBezTo>
                    <a:cubicBezTo>
                      <a:pt x="-2430" y="125105"/>
                      <a:pt x="517" y="114581"/>
                      <a:pt x="8514" y="104058"/>
                    </a:cubicBezTo>
                    <a:cubicBezTo>
                      <a:pt x="43873" y="58177"/>
                      <a:pt x="92280" y="32921"/>
                      <a:pt x="146159" y="17346"/>
                    </a:cubicBezTo>
                    <a:cubicBezTo>
                      <a:pt x="214350" y="-2438"/>
                      <a:pt x="283804" y="-3700"/>
                      <a:pt x="353679" y="5560"/>
                    </a:cubicBezTo>
                    <a:cubicBezTo>
                      <a:pt x="457228" y="19030"/>
                      <a:pt x="551095" y="56072"/>
                      <a:pt x="634861" y="118370"/>
                    </a:cubicBezTo>
                    <a:cubicBezTo>
                      <a:pt x="705157" y="170144"/>
                      <a:pt x="759036" y="235810"/>
                      <a:pt x="796499" y="314524"/>
                    </a:cubicBezTo>
                    <a:cubicBezTo>
                      <a:pt x="801550" y="324626"/>
                      <a:pt x="802392" y="337254"/>
                      <a:pt x="803234" y="349040"/>
                    </a:cubicBezTo>
                    <a:cubicBezTo>
                      <a:pt x="808285" y="426071"/>
                      <a:pt x="807864" y="503522"/>
                      <a:pt x="802392" y="580553"/>
                    </a:cubicBezTo>
                    <a:cubicBezTo>
                      <a:pt x="794394" y="689153"/>
                      <a:pt x="776294" y="796070"/>
                      <a:pt x="748091" y="901303"/>
                    </a:cubicBezTo>
                    <a:cubicBezTo>
                      <a:pt x="710629" y="1039368"/>
                      <a:pt x="655908" y="1170699"/>
                      <a:pt x="584770" y="1294453"/>
                    </a:cubicBezTo>
                    <a:cubicBezTo>
                      <a:pt x="532575" y="1383270"/>
                      <a:pt x="473644" y="1467035"/>
                      <a:pt x="406716" y="154617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31"/>
              <p:cNvSpPr/>
              <p:nvPr/>
            </p:nvSpPr>
            <p:spPr>
              <a:xfrm>
                <a:off x="2948933" y="1703539"/>
                <a:ext cx="1098632" cy="938678"/>
              </a:xfrm>
              <a:custGeom>
                <a:rect b="b" l="l" r="r" t="t"/>
                <a:pathLst>
                  <a:path extrusionOk="0" h="938677" w="1098631">
                    <a:moveTo>
                      <a:pt x="655812" y="0"/>
                    </a:moveTo>
                    <a:cubicBezTo>
                      <a:pt x="902057" y="266029"/>
                      <a:pt x="1050646" y="577518"/>
                      <a:pt x="1100316" y="939941"/>
                    </a:cubicBezTo>
                    <a:cubicBezTo>
                      <a:pt x="1088950" y="922261"/>
                      <a:pt x="1079269" y="907950"/>
                      <a:pt x="1069588" y="893217"/>
                    </a:cubicBezTo>
                    <a:cubicBezTo>
                      <a:pt x="1019918" y="820396"/>
                      <a:pt x="961408" y="755993"/>
                      <a:pt x="886061" y="708849"/>
                    </a:cubicBezTo>
                    <a:cubicBezTo>
                      <a:pt x="825868" y="670965"/>
                      <a:pt x="760203" y="648656"/>
                      <a:pt x="689065" y="641079"/>
                    </a:cubicBezTo>
                    <a:cubicBezTo>
                      <a:pt x="574993" y="629293"/>
                      <a:pt x="466813" y="654128"/>
                      <a:pt x="361580" y="695379"/>
                    </a:cubicBezTo>
                    <a:cubicBezTo>
                      <a:pt x="318224" y="712217"/>
                      <a:pt x="276131" y="733684"/>
                      <a:pt x="233196" y="752626"/>
                    </a:cubicBezTo>
                    <a:cubicBezTo>
                      <a:pt x="229408" y="754310"/>
                      <a:pt x="225619" y="756414"/>
                      <a:pt x="220568" y="758940"/>
                    </a:cubicBezTo>
                    <a:cubicBezTo>
                      <a:pt x="146905" y="666335"/>
                      <a:pt x="73242" y="574151"/>
                      <a:pt x="0" y="481967"/>
                    </a:cubicBezTo>
                    <a:cubicBezTo>
                      <a:pt x="49249" y="420090"/>
                      <a:pt x="539214" y="59772"/>
                      <a:pt x="6558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31"/>
              <p:cNvSpPr/>
              <p:nvPr/>
            </p:nvSpPr>
            <p:spPr>
              <a:xfrm>
                <a:off x="1457151" y="1173205"/>
                <a:ext cx="1304889" cy="614560"/>
              </a:xfrm>
              <a:custGeom>
                <a:rect b="b" l="l" r="r" t="t"/>
                <a:pathLst>
                  <a:path extrusionOk="0" h="614560" w="1304888">
                    <a:moveTo>
                      <a:pt x="0" y="269357"/>
                    </a:moveTo>
                    <a:cubicBezTo>
                      <a:pt x="37463" y="247469"/>
                      <a:pt x="74084" y="224738"/>
                      <a:pt x="111968" y="204113"/>
                    </a:cubicBezTo>
                    <a:cubicBezTo>
                      <a:pt x="248771" y="129187"/>
                      <a:pt x="393150" y="74466"/>
                      <a:pt x="545528" y="40370"/>
                    </a:cubicBezTo>
                    <a:cubicBezTo>
                      <a:pt x="617507" y="23954"/>
                      <a:pt x="689907" y="10905"/>
                      <a:pt x="763570" y="6696"/>
                    </a:cubicBezTo>
                    <a:cubicBezTo>
                      <a:pt x="831340" y="2907"/>
                      <a:pt x="899531" y="-1302"/>
                      <a:pt x="967301" y="382"/>
                    </a:cubicBezTo>
                    <a:cubicBezTo>
                      <a:pt x="1030441" y="1645"/>
                      <a:pt x="1093160" y="9642"/>
                      <a:pt x="1155879" y="15956"/>
                    </a:cubicBezTo>
                    <a:cubicBezTo>
                      <a:pt x="1163035" y="16798"/>
                      <a:pt x="1171453" y="21849"/>
                      <a:pt x="1176504" y="27742"/>
                    </a:cubicBezTo>
                    <a:cubicBezTo>
                      <a:pt x="1231226" y="88356"/>
                      <a:pt x="1274581" y="156126"/>
                      <a:pt x="1296470" y="236104"/>
                    </a:cubicBezTo>
                    <a:cubicBezTo>
                      <a:pt x="1333091" y="368276"/>
                      <a:pt x="1286789" y="506763"/>
                      <a:pt x="1177346" y="588844"/>
                    </a:cubicBezTo>
                    <a:cubicBezTo>
                      <a:pt x="1158825" y="602735"/>
                      <a:pt x="1139462" y="620414"/>
                      <a:pt x="1113786" y="614521"/>
                    </a:cubicBezTo>
                    <a:cubicBezTo>
                      <a:pt x="1095265" y="610733"/>
                      <a:pt x="1075902" y="604419"/>
                      <a:pt x="1059906" y="594737"/>
                    </a:cubicBezTo>
                    <a:cubicBezTo>
                      <a:pt x="1010657" y="564851"/>
                      <a:pt x="962250" y="532860"/>
                      <a:pt x="913843" y="500870"/>
                    </a:cubicBezTo>
                    <a:cubicBezTo>
                      <a:pt x="818712" y="437730"/>
                      <a:pt x="720214" y="380904"/>
                      <a:pt x="612877" y="340495"/>
                    </a:cubicBezTo>
                    <a:cubicBezTo>
                      <a:pt x="524902" y="307241"/>
                      <a:pt x="434402" y="284511"/>
                      <a:pt x="340955" y="272304"/>
                    </a:cubicBezTo>
                    <a:cubicBezTo>
                      <a:pt x="253822" y="260938"/>
                      <a:pt x="166689" y="260097"/>
                      <a:pt x="79556" y="265148"/>
                    </a:cubicBezTo>
                    <a:cubicBezTo>
                      <a:pt x="53458" y="266832"/>
                      <a:pt x="27361" y="270199"/>
                      <a:pt x="1263" y="273146"/>
                    </a:cubicBezTo>
                    <a:cubicBezTo>
                      <a:pt x="1263" y="271883"/>
                      <a:pt x="421" y="270620"/>
                      <a:pt x="0" y="26935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31"/>
              <p:cNvSpPr/>
              <p:nvPr/>
            </p:nvSpPr>
            <p:spPr>
              <a:xfrm>
                <a:off x="2629867" y="1203472"/>
                <a:ext cx="921841" cy="917631"/>
              </a:xfrm>
              <a:custGeom>
                <a:rect b="b" l="l" r="r" t="t"/>
                <a:pathLst>
                  <a:path extrusionOk="0" h="917631" w="921840">
                    <a:moveTo>
                      <a:pt x="255506" y="917631"/>
                    </a:moveTo>
                    <a:cubicBezTo>
                      <a:pt x="170477" y="838496"/>
                      <a:pt x="85870" y="759361"/>
                      <a:pt x="0" y="679384"/>
                    </a:cubicBezTo>
                    <a:cubicBezTo>
                      <a:pt x="8419" y="670544"/>
                      <a:pt x="16416" y="662547"/>
                      <a:pt x="23993" y="654549"/>
                    </a:cubicBezTo>
                    <a:cubicBezTo>
                      <a:pt x="69454" y="607405"/>
                      <a:pt x="111547" y="557314"/>
                      <a:pt x="143117" y="499646"/>
                    </a:cubicBezTo>
                    <a:cubicBezTo>
                      <a:pt x="199943" y="396518"/>
                      <a:pt x="203310" y="289180"/>
                      <a:pt x="163742" y="179738"/>
                    </a:cubicBezTo>
                    <a:cubicBezTo>
                      <a:pt x="143959" y="124596"/>
                      <a:pt x="116177" y="73242"/>
                      <a:pt x="84186" y="24414"/>
                    </a:cubicBezTo>
                    <a:cubicBezTo>
                      <a:pt x="79556" y="17258"/>
                      <a:pt x="74926" y="9681"/>
                      <a:pt x="68191" y="0"/>
                    </a:cubicBezTo>
                    <a:cubicBezTo>
                      <a:pt x="93447" y="5472"/>
                      <a:pt x="116177" y="9681"/>
                      <a:pt x="138487" y="15154"/>
                    </a:cubicBezTo>
                    <a:cubicBezTo>
                      <a:pt x="314436" y="57668"/>
                      <a:pt x="479441" y="126280"/>
                      <a:pt x="633502" y="221410"/>
                    </a:cubicBezTo>
                    <a:cubicBezTo>
                      <a:pt x="736631" y="285392"/>
                      <a:pt x="831340" y="359476"/>
                      <a:pt x="918473" y="443662"/>
                    </a:cubicBezTo>
                    <a:cubicBezTo>
                      <a:pt x="926892" y="452081"/>
                      <a:pt x="926471" y="455448"/>
                      <a:pt x="915527" y="460920"/>
                    </a:cubicBezTo>
                    <a:cubicBezTo>
                      <a:pt x="743786" y="540476"/>
                      <a:pt x="593093" y="652023"/>
                      <a:pt x="445346" y="768200"/>
                    </a:cubicBezTo>
                    <a:cubicBezTo>
                      <a:pt x="384732" y="816187"/>
                      <a:pt x="324117" y="864173"/>
                      <a:pt x="263924" y="912159"/>
                    </a:cubicBezTo>
                    <a:cubicBezTo>
                      <a:pt x="261399" y="913843"/>
                      <a:pt x="258873" y="915527"/>
                      <a:pt x="255506" y="91763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" name="Google Shape;30;p31"/>
            <p:cNvSpPr/>
            <p:nvPr/>
          </p:nvSpPr>
          <p:spPr>
            <a:xfrm>
              <a:off x="9197688" y="3800843"/>
              <a:ext cx="1437181" cy="1038165"/>
            </a:xfrm>
            <a:custGeom>
              <a:rect b="b" l="l" r="r" t="t"/>
              <a:pathLst>
                <a:path extrusionOk="0" h="3245348" w="4492692">
                  <a:moveTo>
                    <a:pt x="4492692" y="326228"/>
                  </a:moveTo>
                  <a:cubicBezTo>
                    <a:pt x="4474067" y="326793"/>
                    <a:pt x="4455441" y="327357"/>
                    <a:pt x="4436816" y="327357"/>
                  </a:cubicBezTo>
                  <a:cubicBezTo>
                    <a:pt x="4358363" y="327357"/>
                    <a:pt x="4279910" y="327921"/>
                    <a:pt x="4201458" y="326793"/>
                  </a:cubicBezTo>
                  <a:cubicBezTo>
                    <a:pt x="4186783" y="326793"/>
                    <a:pt x="4176623" y="331308"/>
                    <a:pt x="4166464" y="342032"/>
                  </a:cubicBezTo>
                  <a:cubicBezTo>
                    <a:pt x="4016896" y="498937"/>
                    <a:pt x="3885953" y="669389"/>
                    <a:pt x="3771942" y="853386"/>
                  </a:cubicBezTo>
                  <a:cubicBezTo>
                    <a:pt x="3602056" y="1127124"/>
                    <a:pt x="3476192" y="1418923"/>
                    <a:pt x="3399997" y="1731605"/>
                  </a:cubicBezTo>
                  <a:cubicBezTo>
                    <a:pt x="3372905" y="1842229"/>
                    <a:pt x="3352587" y="1955111"/>
                    <a:pt x="3335655" y="2067993"/>
                  </a:cubicBezTo>
                  <a:cubicBezTo>
                    <a:pt x="3312514" y="2225463"/>
                    <a:pt x="3304612" y="2384626"/>
                    <a:pt x="3310256" y="2543789"/>
                  </a:cubicBezTo>
                  <a:cubicBezTo>
                    <a:pt x="3314207" y="2647640"/>
                    <a:pt x="3323238" y="2751492"/>
                    <a:pt x="3333961" y="2854778"/>
                  </a:cubicBezTo>
                  <a:cubicBezTo>
                    <a:pt x="3341863" y="2932667"/>
                    <a:pt x="3355973" y="3009426"/>
                    <a:pt x="3366133" y="3086750"/>
                  </a:cubicBezTo>
                  <a:cubicBezTo>
                    <a:pt x="3371777" y="3131338"/>
                    <a:pt x="3342992" y="3163510"/>
                    <a:pt x="3298404" y="3158995"/>
                  </a:cubicBezTo>
                  <a:cubicBezTo>
                    <a:pt x="3263410" y="3155044"/>
                    <a:pt x="3227853" y="3148271"/>
                    <a:pt x="3195117" y="3136418"/>
                  </a:cubicBezTo>
                  <a:cubicBezTo>
                    <a:pt x="3084493" y="3095781"/>
                    <a:pt x="2974997" y="3052886"/>
                    <a:pt x="2866067" y="3009991"/>
                  </a:cubicBezTo>
                  <a:cubicBezTo>
                    <a:pt x="2848570" y="3003218"/>
                    <a:pt x="2835589" y="3004347"/>
                    <a:pt x="2819785" y="3013377"/>
                  </a:cubicBezTo>
                  <a:cubicBezTo>
                    <a:pt x="2689407" y="3087315"/>
                    <a:pt x="2555078" y="3153915"/>
                    <a:pt x="2413411" y="3203018"/>
                  </a:cubicBezTo>
                  <a:cubicBezTo>
                    <a:pt x="2362050" y="3221080"/>
                    <a:pt x="2308996" y="3235754"/>
                    <a:pt x="2255941" y="3248735"/>
                  </a:cubicBezTo>
                  <a:cubicBezTo>
                    <a:pt x="2241266" y="3252122"/>
                    <a:pt x="2222641" y="3245349"/>
                    <a:pt x="2206838" y="3241398"/>
                  </a:cubicBezTo>
                  <a:cubicBezTo>
                    <a:pt x="2051625" y="3201890"/>
                    <a:pt x="1907136" y="3136418"/>
                    <a:pt x="1765470" y="3063045"/>
                  </a:cubicBezTo>
                  <a:cubicBezTo>
                    <a:pt x="1731605" y="3044984"/>
                    <a:pt x="1697741" y="3026923"/>
                    <a:pt x="1663876" y="3007733"/>
                  </a:cubicBezTo>
                  <a:cubicBezTo>
                    <a:pt x="1654846" y="3002653"/>
                    <a:pt x="1647509" y="3003218"/>
                    <a:pt x="1637914" y="3006604"/>
                  </a:cubicBezTo>
                  <a:cubicBezTo>
                    <a:pt x="1521081" y="3051757"/>
                    <a:pt x="1404249" y="3096910"/>
                    <a:pt x="1286852" y="3139805"/>
                  </a:cubicBezTo>
                  <a:cubicBezTo>
                    <a:pt x="1256938" y="3150528"/>
                    <a:pt x="1224767" y="3156173"/>
                    <a:pt x="1193160" y="3158995"/>
                  </a:cubicBezTo>
                  <a:cubicBezTo>
                    <a:pt x="1146878" y="3162946"/>
                    <a:pt x="1119222" y="3127952"/>
                    <a:pt x="1125995" y="3081671"/>
                  </a:cubicBezTo>
                  <a:cubicBezTo>
                    <a:pt x="1141234" y="2974997"/>
                    <a:pt x="1157038" y="2868324"/>
                    <a:pt x="1168890" y="2761087"/>
                  </a:cubicBezTo>
                  <a:cubicBezTo>
                    <a:pt x="1185822" y="2607003"/>
                    <a:pt x="1187516" y="2451791"/>
                    <a:pt x="1178485" y="2297143"/>
                  </a:cubicBezTo>
                  <a:cubicBezTo>
                    <a:pt x="1159295" y="1966399"/>
                    <a:pt x="1089873" y="1646380"/>
                    <a:pt x="966267" y="1338777"/>
                  </a:cubicBezTo>
                  <a:cubicBezTo>
                    <a:pt x="827987" y="995617"/>
                    <a:pt x="635524" y="686885"/>
                    <a:pt x="388878" y="411454"/>
                  </a:cubicBezTo>
                  <a:cubicBezTo>
                    <a:pt x="366866" y="387184"/>
                    <a:pt x="343725" y="364044"/>
                    <a:pt x="322277" y="339210"/>
                  </a:cubicBezTo>
                  <a:cubicBezTo>
                    <a:pt x="314376" y="330179"/>
                    <a:pt x="305909" y="327921"/>
                    <a:pt x="294621" y="327921"/>
                  </a:cubicBezTo>
                  <a:cubicBezTo>
                    <a:pt x="203751" y="327357"/>
                    <a:pt x="113446" y="327357"/>
                    <a:pt x="22576" y="327357"/>
                  </a:cubicBezTo>
                  <a:cubicBezTo>
                    <a:pt x="15803" y="327357"/>
                    <a:pt x="9031" y="327357"/>
                    <a:pt x="0" y="327357"/>
                  </a:cubicBezTo>
                  <a:cubicBezTo>
                    <a:pt x="0" y="217297"/>
                    <a:pt x="0" y="108366"/>
                    <a:pt x="0" y="0"/>
                  </a:cubicBezTo>
                  <a:cubicBezTo>
                    <a:pt x="1497376" y="0"/>
                    <a:pt x="2995316" y="0"/>
                    <a:pt x="4492692" y="0"/>
                  </a:cubicBezTo>
                  <a:cubicBezTo>
                    <a:pt x="4492692" y="108931"/>
                    <a:pt x="4492692" y="217862"/>
                    <a:pt x="4492692" y="326228"/>
                  </a:cubicBezTo>
                  <a:close/>
                  <a:moveTo>
                    <a:pt x="2097342" y="2619984"/>
                  </a:moveTo>
                  <a:cubicBezTo>
                    <a:pt x="1986154" y="2543789"/>
                    <a:pt x="1876094" y="2468723"/>
                    <a:pt x="1766034" y="2394221"/>
                  </a:cubicBezTo>
                  <a:cubicBezTo>
                    <a:pt x="1761519" y="2390835"/>
                    <a:pt x="1751924" y="2391399"/>
                    <a:pt x="1746845" y="2393657"/>
                  </a:cubicBezTo>
                  <a:cubicBezTo>
                    <a:pt x="1724268" y="2404945"/>
                    <a:pt x="1703385" y="2418491"/>
                    <a:pt x="1680809" y="2429779"/>
                  </a:cubicBezTo>
                  <a:cubicBezTo>
                    <a:pt x="1567363" y="2487348"/>
                    <a:pt x="1454481" y="2544918"/>
                    <a:pt x="1341035" y="2601923"/>
                  </a:cubicBezTo>
                  <a:cubicBezTo>
                    <a:pt x="1321845" y="2611518"/>
                    <a:pt x="1321280" y="2617162"/>
                    <a:pt x="1339342" y="2629015"/>
                  </a:cubicBezTo>
                  <a:cubicBezTo>
                    <a:pt x="1441499" y="2695615"/>
                    <a:pt x="1544222" y="2761087"/>
                    <a:pt x="1646380" y="2827687"/>
                  </a:cubicBezTo>
                  <a:cubicBezTo>
                    <a:pt x="1657104" y="2834460"/>
                    <a:pt x="1665570" y="2834460"/>
                    <a:pt x="1676293" y="2828816"/>
                  </a:cubicBezTo>
                  <a:cubicBezTo>
                    <a:pt x="1767728" y="2784227"/>
                    <a:pt x="1860291" y="2740768"/>
                    <a:pt x="1951725" y="2696180"/>
                  </a:cubicBezTo>
                  <a:cubicBezTo>
                    <a:pt x="2001393" y="2671910"/>
                    <a:pt x="2049932" y="2645383"/>
                    <a:pt x="2097342" y="2619984"/>
                  </a:cubicBezTo>
                  <a:close/>
                  <a:moveTo>
                    <a:pt x="2397043" y="2618291"/>
                  </a:moveTo>
                  <a:cubicBezTo>
                    <a:pt x="2397043" y="2618291"/>
                    <a:pt x="2397043" y="2619420"/>
                    <a:pt x="2397608" y="2619420"/>
                  </a:cubicBezTo>
                  <a:cubicBezTo>
                    <a:pt x="2539839" y="2689971"/>
                    <a:pt x="2682070" y="2761087"/>
                    <a:pt x="2824865" y="2831073"/>
                  </a:cubicBezTo>
                  <a:cubicBezTo>
                    <a:pt x="2829380" y="2833331"/>
                    <a:pt x="2837282" y="2832202"/>
                    <a:pt x="2841797" y="2828816"/>
                  </a:cubicBezTo>
                  <a:cubicBezTo>
                    <a:pt x="2946213" y="2761651"/>
                    <a:pt x="3051193" y="2694486"/>
                    <a:pt x="3155044" y="2627322"/>
                  </a:cubicBezTo>
                  <a:cubicBezTo>
                    <a:pt x="3170283" y="2617727"/>
                    <a:pt x="3169154" y="2610954"/>
                    <a:pt x="3153915" y="2603052"/>
                  </a:cubicBezTo>
                  <a:cubicBezTo>
                    <a:pt x="3017893" y="2533065"/>
                    <a:pt x="2882435" y="2463079"/>
                    <a:pt x="2746412" y="2394221"/>
                  </a:cubicBezTo>
                  <a:cubicBezTo>
                    <a:pt x="2741332" y="2391399"/>
                    <a:pt x="2731737" y="2391963"/>
                    <a:pt x="2726658" y="2395350"/>
                  </a:cubicBezTo>
                  <a:cubicBezTo>
                    <a:pt x="2704646" y="2409460"/>
                    <a:pt x="2683763" y="2425828"/>
                    <a:pt x="2662315" y="2440502"/>
                  </a:cubicBezTo>
                  <a:cubicBezTo>
                    <a:pt x="2574832" y="2499765"/>
                    <a:pt x="2486220" y="2559028"/>
                    <a:pt x="2397043" y="2618291"/>
                  </a:cubicBezTo>
                  <a:close/>
                  <a:moveTo>
                    <a:pt x="2809626" y="329050"/>
                  </a:moveTo>
                  <a:cubicBezTo>
                    <a:pt x="2645947" y="329050"/>
                    <a:pt x="2485091" y="329050"/>
                    <a:pt x="2323670" y="329050"/>
                  </a:cubicBezTo>
                  <a:cubicBezTo>
                    <a:pt x="2322541" y="340903"/>
                    <a:pt x="2319719" y="351627"/>
                    <a:pt x="2320848" y="361221"/>
                  </a:cubicBezTo>
                  <a:cubicBezTo>
                    <a:pt x="2345118" y="522078"/>
                    <a:pt x="2400430" y="672211"/>
                    <a:pt x="2483398" y="811619"/>
                  </a:cubicBezTo>
                  <a:cubicBezTo>
                    <a:pt x="2504845" y="847742"/>
                    <a:pt x="2527986" y="882171"/>
                    <a:pt x="2551691" y="919986"/>
                  </a:cubicBezTo>
                  <a:cubicBezTo>
                    <a:pt x="2667395" y="733731"/>
                    <a:pt x="2753185" y="538446"/>
                    <a:pt x="2809626" y="329050"/>
                  </a:cubicBezTo>
                  <a:close/>
                  <a:moveTo>
                    <a:pt x="1938179" y="917728"/>
                  </a:moveTo>
                  <a:cubicBezTo>
                    <a:pt x="1941001" y="916035"/>
                    <a:pt x="1941565" y="916035"/>
                    <a:pt x="1941565" y="915471"/>
                  </a:cubicBezTo>
                  <a:cubicBezTo>
                    <a:pt x="2048239" y="764774"/>
                    <a:pt x="2124434" y="600531"/>
                    <a:pt x="2161120" y="418791"/>
                  </a:cubicBezTo>
                  <a:cubicBezTo>
                    <a:pt x="2166764" y="389442"/>
                    <a:pt x="2176924" y="360093"/>
                    <a:pt x="2166764" y="328486"/>
                  </a:cubicBezTo>
                  <a:cubicBezTo>
                    <a:pt x="2006472" y="328486"/>
                    <a:pt x="1845616" y="328486"/>
                    <a:pt x="1682502" y="328486"/>
                  </a:cubicBezTo>
                  <a:cubicBezTo>
                    <a:pt x="1738943" y="538446"/>
                    <a:pt x="1825297" y="733167"/>
                    <a:pt x="1938179" y="917728"/>
                  </a:cubicBezTo>
                  <a:close/>
                  <a:moveTo>
                    <a:pt x="1822475" y="2924765"/>
                  </a:moveTo>
                  <a:cubicBezTo>
                    <a:pt x="1824733" y="2926458"/>
                    <a:pt x="1825862" y="2927587"/>
                    <a:pt x="1826991" y="2928151"/>
                  </a:cubicBezTo>
                  <a:cubicBezTo>
                    <a:pt x="1959062" y="2997009"/>
                    <a:pt x="2093391" y="3059659"/>
                    <a:pt x="2237880" y="3096910"/>
                  </a:cubicBezTo>
                  <a:cubicBezTo>
                    <a:pt x="2243524" y="3098603"/>
                    <a:pt x="2250861" y="3098039"/>
                    <a:pt x="2256505" y="3095781"/>
                  </a:cubicBezTo>
                  <a:cubicBezTo>
                    <a:pt x="2316897" y="3076026"/>
                    <a:pt x="2377853" y="3058530"/>
                    <a:pt x="2436552" y="3034825"/>
                  </a:cubicBezTo>
                  <a:cubicBezTo>
                    <a:pt x="2516133" y="3002089"/>
                    <a:pt x="2593457" y="2964274"/>
                    <a:pt x="2674168" y="2927023"/>
                  </a:cubicBezTo>
                  <a:cubicBezTo>
                    <a:pt x="2668524" y="2923072"/>
                    <a:pt x="2666830" y="2921378"/>
                    <a:pt x="2664573" y="2920250"/>
                  </a:cubicBezTo>
                  <a:cubicBezTo>
                    <a:pt x="2529115" y="2850263"/>
                    <a:pt x="2393092" y="2780276"/>
                    <a:pt x="2257634" y="2709725"/>
                  </a:cubicBezTo>
                  <a:cubicBezTo>
                    <a:pt x="2248039" y="2704646"/>
                    <a:pt x="2241831" y="2706903"/>
                    <a:pt x="2233929" y="2711419"/>
                  </a:cubicBezTo>
                  <a:cubicBezTo>
                    <a:pt x="2143624" y="2759958"/>
                    <a:pt x="2053318" y="2808497"/>
                    <a:pt x="1962449" y="2855907"/>
                  </a:cubicBezTo>
                  <a:cubicBezTo>
                    <a:pt x="1916732" y="2880177"/>
                    <a:pt x="1869885" y="2901624"/>
                    <a:pt x="1822475" y="2924765"/>
                  </a:cubicBezTo>
                  <a:close/>
                  <a:moveTo>
                    <a:pt x="1898106" y="2306738"/>
                  </a:moveTo>
                  <a:cubicBezTo>
                    <a:pt x="1900364" y="2308431"/>
                    <a:pt x="1902621" y="2310689"/>
                    <a:pt x="1905443" y="2312382"/>
                  </a:cubicBezTo>
                  <a:cubicBezTo>
                    <a:pt x="2015503" y="2384062"/>
                    <a:pt x="2125563" y="2455177"/>
                    <a:pt x="2235622" y="2526857"/>
                  </a:cubicBezTo>
                  <a:cubicBezTo>
                    <a:pt x="2244089" y="2532501"/>
                    <a:pt x="2250297" y="2532501"/>
                    <a:pt x="2258763" y="2526857"/>
                  </a:cubicBezTo>
                  <a:cubicBezTo>
                    <a:pt x="2341731" y="2473803"/>
                    <a:pt x="2425264" y="2421313"/>
                    <a:pt x="2508232" y="2367694"/>
                  </a:cubicBezTo>
                  <a:cubicBezTo>
                    <a:pt x="2538145" y="2348504"/>
                    <a:pt x="2567495" y="2327056"/>
                    <a:pt x="2595715" y="2307302"/>
                  </a:cubicBezTo>
                  <a:cubicBezTo>
                    <a:pt x="2477754" y="2227721"/>
                    <a:pt x="2361485" y="2148703"/>
                    <a:pt x="2246346" y="2070815"/>
                  </a:cubicBezTo>
                  <a:cubicBezTo>
                    <a:pt x="2131207" y="2148703"/>
                    <a:pt x="2015503" y="2227156"/>
                    <a:pt x="1898106" y="2306738"/>
                  </a:cubicBezTo>
                  <a:close/>
                  <a:moveTo>
                    <a:pt x="2884128" y="579648"/>
                  </a:moveTo>
                  <a:cubicBezTo>
                    <a:pt x="2821478" y="744455"/>
                    <a:pt x="2744155" y="896845"/>
                    <a:pt x="2650463" y="1041334"/>
                  </a:cubicBezTo>
                  <a:cubicBezTo>
                    <a:pt x="2721578" y="1123737"/>
                    <a:pt x="2800031" y="1196546"/>
                    <a:pt x="2886385" y="1265968"/>
                  </a:cubicBezTo>
                  <a:cubicBezTo>
                    <a:pt x="2957501" y="1171712"/>
                    <a:pt x="3028052" y="1079149"/>
                    <a:pt x="3098039" y="986586"/>
                  </a:cubicBezTo>
                  <a:cubicBezTo>
                    <a:pt x="3008298" y="860159"/>
                    <a:pt x="2938875" y="725829"/>
                    <a:pt x="2884128" y="579648"/>
                  </a:cubicBezTo>
                  <a:close/>
                  <a:moveTo>
                    <a:pt x="1608564" y="579648"/>
                  </a:moveTo>
                  <a:cubicBezTo>
                    <a:pt x="1553817" y="726394"/>
                    <a:pt x="1483266" y="860159"/>
                    <a:pt x="1394654" y="987150"/>
                  </a:cubicBezTo>
                  <a:cubicBezTo>
                    <a:pt x="1465205" y="1080278"/>
                    <a:pt x="1535191" y="1172841"/>
                    <a:pt x="1606307" y="1266533"/>
                  </a:cubicBezTo>
                  <a:cubicBezTo>
                    <a:pt x="1692661" y="1196546"/>
                    <a:pt x="1771678" y="1123737"/>
                    <a:pt x="1842230" y="1041334"/>
                  </a:cubicBezTo>
                  <a:cubicBezTo>
                    <a:pt x="1748538" y="896845"/>
                    <a:pt x="1671214" y="744455"/>
                    <a:pt x="1608564" y="579648"/>
                  </a:cubicBezTo>
                  <a:close/>
                  <a:moveTo>
                    <a:pt x="3449101" y="329050"/>
                  </a:moveTo>
                  <a:cubicBezTo>
                    <a:pt x="3285987" y="329050"/>
                    <a:pt x="3124566" y="329050"/>
                    <a:pt x="2962016" y="329050"/>
                  </a:cubicBezTo>
                  <a:cubicBezTo>
                    <a:pt x="3006040" y="516434"/>
                    <a:pt x="3079413" y="689707"/>
                    <a:pt x="3183264" y="850564"/>
                  </a:cubicBezTo>
                  <a:cubicBezTo>
                    <a:pt x="3263975" y="732602"/>
                    <a:pt x="3411285" y="443625"/>
                    <a:pt x="3449101" y="329050"/>
                  </a:cubicBezTo>
                  <a:close/>
                  <a:moveTo>
                    <a:pt x="1042463" y="327921"/>
                  </a:moveTo>
                  <a:cubicBezTo>
                    <a:pt x="1115271" y="511354"/>
                    <a:pt x="1205012" y="683499"/>
                    <a:pt x="1308863" y="850564"/>
                  </a:cubicBezTo>
                  <a:cubicBezTo>
                    <a:pt x="1413279" y="687450"/>
                    <a:pt x="1486088" y="514176"/>
                    <a:pt x="1530676" y="327921"/>
                  </a:cubicBezTo>
                  <a:cubicBezTo>
                    <a:pt x="1367562" y="327921"/>
                    <a:pt x="1206141" y="327921"/>
                    <a:pt x="1042463" y="327921"/>
                  </a:cubicBezTo>
                  <a:close/>
                  <a:moveTo>
                    <a:pt x="2247475" y="1314507"/>
                  </a:moveTo>
                  <a:cubicBezTo>
                    <a:pt x="2252555" y="1307735"/>
                    <a:pt x="2255377" y="1302655"/>
                    <a:pt x="2259327" y="1298704"/>
                  </a:cubicBezTo>
                  <a:cubicBezTo>
                    <a:pt x="2329879" y="1224767"/>
                    <a:pt x="2395350" y="1146314"/>
                    <a:pt x="2456306" y="1063910"/>
                  </a:cubicBezTo>
                  <a:cubicBezTo>
                    <a:pt x="2464208" y="1052622"/>
                    <a:pt x="2464208" y="1046413"/>
                    <a:pt x="2455742" y="1035690"/>
                  </a:cubicBezTo>
                  <a:cubicBezTo>
                    <a:pt x="2393092" y="953850"/>
                    <a:pt x="2340038" y="866367"/>
                    <a:pt x="2296014" y="773240"/>
                  </a:cubicBezTo>
                  <a:cubicBezTo>
                    <a:pt x="2278517" y="736553"/>
                    <a:pt x="2263278" y="699302"/>
                    <a:pt x="2246346" y="661487"/>
                  </a:cubicBezTo>
                  <a:cubicBezTo>
                    <a:pt x="2244653" y="663744"/>
                    <a:pt x="2243524" y="664873"/>
                    <a:pt x="2242960" y="666002"/>
                  </a:cubicBezTo>
                  <a:cubicBezTo>
                    <a:pt x="2191598" y="800331"/>
                    <a:pt x="2121612" y="924501"/>
                    <a:pt x="2034693" y="1039076"/>
                  </a:cubicBezTo>
                  <a:cubicBezTo>
                    <a:pt x="2027920" y="1048107"/>
                    <a:pt x="2028484" y="1054315"/>
                    <a:pt x="2035257" y="1063346"/>
                  </a:cubicBezTo>
                  <a:cubicBezTo>
                    <a:pt x="2074201" y="1111320"/>
                    <a:pt x="2111453" y="1160988"/>
                    <a:pt x="2150961" y="1208399"/>
                  </a:cubicBezTo>
                  <a:cubicBezTo>
                    <a:pt x="2180875" y="1243392"/>
                    <a:pt x="2213610" y="1276692"/>
                    <a:pt x="2247475" y="1314507"/>
                  </a:cubicBezTo>
                  <a:close/>
                  <a:moveTo>
                    <a:pt x="2726093" y="2214739"/>
                  </a:moveTo>
                  <a:cubicBezTo>
                    <a:pt x="2813577" y="2143059"/>
                    <a:pt x="2897674" y="2073637"/>
                    <a:pt x="2983464" y="2003086"/>
                  </a:cubicBezTo>
                  <a:cubicBezTo>
                    <a:pt x="2977819" y="1999699"/>
                    <a:pt x="2976126" y="1998571"/>
                    <a:pt x="2973869" y="1997442"/>
                  </a:cubicBezTo>
                  <a:cubicBezTo>
                    <a:pt x="2845184" y="1937614"/>
                    <a:pt x="2721014" y="1869885"/>
                    <a:pt x="2601924" y="1792562"/>
                  </a:cubicBezTo>
                  <a:cubicBezTo>
                    <a:pt x="2591764" y="1786353"/>
                    <a:pt x="2586120" y="1788046"/>
                    <a:pt x="2578218" y="1794819"/>
                  </a:cubicBezTo>
                  <a:cubicBezTo>
                    <a:pt x="2529679" y="1837714"/>
                    <a:pt x="2480576" y="1880045"/>
                    <a:pt x="2430908" y="1922375"/>
                  </a:cubicBezTo>
                  <a:cubicBezTo>
                    <a:pt x="2410589" y="1939872"/>
                    <a:pt x="2389141" y="1956804"/>
                    <a:pt x="2364872" y="1976559"/>
                  </a:cubicBezTo>
                  <a:cubicBezTo>
                    <a:pt x="2487349" y="2056140"/>
                    <a:pt x="2605874" y="2134593"/>
                    <a:pt x="2726093" y="2214739"/>
                  </a:cubicBezTo>
                  <a:close/>
                  <a:moveTo>
                    <a:pt x="1512615" y="2000264"/>
                  </a:moveTo>
                  <a:cubicBezTo>
                    <a:pt x="1514308" y="2003086"/>
                    <a:pt x="1515437" y="2004215"/>
                    <a:pt x="1516566" y="2005343"/>
                  </a:cubicBezTo>
                  <a:cubicBezTo>
                    <a:pt x="1596712" y="2071379"/>
                    <a:pt x="1677422" y="2137415"/>
                    <a:pt x="1757568" y="2204015"/>
                  </a:cubicBezTo>
                  <a:cubicBezTo>
                    <a:pt x="1766034" y="2210788"/>
                    <a:pt x="1771678" y="2208531"/>
                    <a:pt x="1779016" y="2204015"/>
                  </a:cubicBezTo>
                  <a:cubicBezTo>
                    <a:pt x="1861419" y="2150961"/>
                    <a:pt x="1943823" y="2097907"/>
                    <a:pt x="2025662" y="2044288"/>
                  </a:cubicBezTo>
                  <a:cubicBezTo>
                    <a:pt x="2058962" y="2022276"/>
                    <a:pt x="2091134" y="1998571"/>
                    <a:pt x="2123305" y="1975430"/>
                  </a:cubicBezTo>
                  <a:cubicBezTo>
                    <a:pt x="2053318" y="1915038"/>
                    <a:pt x="1984461" y="1856340"/>
                    <a:pt x="1916167" y="1796512"/>
                  </a:cubicBezTo>
                  <a:cubicBezTo>
                    <a:pt x="1904879" y="1786917"/>
                    <a:pt x="1898106" y="1786917"/>
                    <a:pt x="1886253" y="1794255"/>
                  </a:cubicBezTo>
                  <a:cubicBezTo>
                    <a:pt x="1778451" y="1864241"/>
                    <a:pt x="1666134" y="1926326"/>
                    <a:pt x="1550430" y="1981638"/>
                  </a:cubicBezTo>
                  <a:cubicBezTo>
                    <a:pt x="1538013" y="1987282"/>
                    <a:pt x="1525596" y="1993491"/>
                    <a:pt x="1512615" y="2000264"/>
                  </a:cubicBezTo>
                  <a:close/>
                  <a:moveTo>
                    <a:pt x="2702953" y="1680809"/>
                  </a:moveTo>
                  <a:cubicBezTo>
                    <a:pt x="2829945" y="1762083"/>
                    <a:pt x="2963145" y="1831506"/>
                    <a:pt x="3097474" y="1890204"/>
                  </a:cubicBezTo>
                  <a:cubicBezTo>
                    <a:pt x="3145449" y="1843358"/>
                    <a:pt x="3191730" y="1798206"/>
                    <a:pt x="3238012" y="1753053"/>
                  </a:cubicBezTo>
                  <a:cubicBezTo>
                    <a:pt x="3241963" y="1749102"/>
                    <a:pt x="3244785" y="1743458"/>
                    <a:pt x="3246478" y="1737814"/>
                  </a:cubicBezTo>
                  <a:cubicBezTo>
                    <a:pt x="3251558" y="1718060"/>
                    <a:pt x="3255509" y="1698305"/>
                    <a:pt x="3259459" y="1682502"/>
                  </a:cubicBezTo>
                  <a:cubicBezTo>
                    <a:pt x="3139805" y="1610822"/>
                    <a:pt x="3021844" y="1540835"/>
                    <a:pt x="2903882" y="1470284"/>
                  </a:cubicBezTo>
                  <a:cubicBezTo>
                    <a:pt x="2838975" y="1538578"/>
                    <a:pt x="2771246" y="1609129"/>
                    <a:pt x="2702953" y="1680809"/>
                  </a:cubicBezTo>
                  <a:close/>
                  <a:moveTo>
                    <a:pt x="1233233" y="1683066"/>
                  </a:moveTo>
                  <a:cubicBezTo>
                    <a:pt x="1235490" y="1692661"/>
                    <a:pt x="1240006" y="1704514"/>
                    <a:pt x="1241699" y="1717495"/>
                  </a:cubicBezTo>
                  <a:cubicBezTo>
                    <a:pt x="1243956" y="1736685"/>
                    <a:pt x="1252987" y="1750795"/>
                    <a:pt x="1266533" y="1763777"/>
                  </a:cubicBezTo>
                  <a:cubicBezTo>
                    <a:pt x="1306041" y="1802721"/>
                    <a:pt x="1344986" y="1842229"/>
                    <a:pt x="1383930" y="1882302"/>
                  </a:cubicBezTo>
                  <a:cubicBezTo>
                    <a:pt x="1391267" y="1889640"/>
                    <a:pt x="1396347" y="1891333"/>
                    <a:pt x="1405942" y="1886253"/>
                  </a:cubicBezTo>
                  <a:cubicBezTo>
                    <a:pt x="1504149" y="1836021"/>
                    <a:pt x="1602356" y="1786917"/>
                    <a:pt x="1699999" y="1736121"/>
                  </a:cubicBezTo>
                  <a:cubicBezTo>
                    <a:pt x="1731041" y="1719753"/>
                    <a:pt x="1760390" y="1699434"/>
                    <a:pt x="1790304" y="1681373"/>
                  </a:cubicBezTo>
                  <a:cubicBezTo>
                    <a:pt x="1721446" y="1609129"/>
                    <a:pt x="1653717" y="1538578"/>
                    <a:pt x="1589375" y="1470849"/>
                  </a:cubicBezTo>
                  <a:cubicBezTo>
                    <a:pt x="1470849" y="1541400"/>
                    <a:pt x="1352887" y="1611386"/>
                    <a:pt x="1233233" y="1683066"/>
                  </a:cubicBezTo>
                  <a:close/>
                  <a:moveTo>
                    <a:pt x="3510057" y="563280"/>
                  </a:moveTo>
                  <a:cubicBezTo>
                    <a:pt x="3508363" y="566102"/>
                    <a:pt x="3506670" y="568359"/>
                    <a:pt x="3505541" y="570617"/>
                  </a:cubicBezTo>
                  <a:cubicBezTo>
                    <a:pt x="3439506" y="707768"/>
                    <a:pt x="3366133" y="840969"/>
                    <a:pt x="3283165" y="968525"/>
                  </a:cubicBezTo>
                  <a:cubicBezTo>
                    <a:pt x="3277521" y="976991"/>
                    <a:pt x="3278649" y="982635"/>
                    <a:pt x="3285422" y="989408"/>
                  </a:cubicBezTo>
                  <a:cubicBezTo>
                    <a:pt x="3335090" y="1041334"/>
                    <a:pt x="3384194" y="1093259"/>
                    <a:pt x="3433862" y="1145749"/>
                  </a:cubicBezTo>
                  <a:cubicBezTo>
                    <a:pt x="3436684" y="1149136"/>
                    <a:pt x="3440634" y="1151393"/>
                    <a:pt x="3441199" y="1151393"/>
                  </a:cubicBezTo>
                  <a:cubicBezTo>
                    <a:pt x="3508928" y="1024401"/>
                    <a:pt x="3576093" y="897974"/>
                    <a:pt x="3644386" y="770982"/>
                  </a:cubicBezTo>
                  <a:cubicBezTo>
                    <a:pt x="3577786" y="698173"/>
                    <a:pt x="3577786" y="698173"/>
                    <a:pt x="3510057" y="563280"/>
                  </a:cubicBezTo>
                  <a:close/>
                  <a:moveTo>
                    <a:pt x="850564" y="774368"/>
                  </a:moveTo>
                  <a:cubicBezTo>
                    <a:pt x="917164" y="899667"/>
                    <a:pt x="984893" y="1026095"/>
                    <a:pt x="1053751" y="1155344"/>
                  </a:cubicBezTo>
                  <a:cubicBezTo>
                    <a:pt x="1107934" y="1097775"/>
                    <a:pt x="1162682" y="1040205"/>
                    <a:pt x="1213478" y="986586"/>
                  </a:cubicBezTo>
                  <a:cubicBezTo>
                    <a:pt x="1133332" y="843226"/>
                    <a:pt x="1056573" y="704946"/>
                    <a:pt x="980942" y="570053"/>
                  </a:cubicBezTo>
                  <a:cubicBezTo>
                    <a:pt x="964010" y="603353"/>
                    <a:pt x="947078" y="642297"/>
                    <a:pt x="925066" y="677290"/>
                  </a:cubicBezTo>
                  <a:cubicBezTo>
                    <a:pt x="902489" y="711719"/>
                    <a:pt x="874269" y="743326"/>
                    <a:pt x="850564" y="774368"/>
                  </a:cubicBezTo>
                  <a:close/>
                  <a:moveTo>
                    <a:pt x="2353584" y="1414972"/>
                  </a:moveTo>
                  <a:cubicBezTo>
                    <a:pt x="2423570" y="1479879"/>
                    <a:pt x="2498072" y="1539142"/>
                    <a:pt x="2577654" y="1596712"/>
                  </a:cubicBezTo>
                  <a:cubicBezTo>
                    <a:pt x="2648205" y="1523903"/>
                    <a:pt x="2718192" y="1451094"/>
                    <a:pt x="2786485" y="1380543"/>
                  </a:cubicBezTo>
                  <a:cubicBezTo>
                    <a:pt x="2710290" y="1309428"/>
                    <a:pt x="2636352" y="1240006"/>
                    <a:pt x="2561850" y="1170019"/>
                  </a:cubicBezTo>
                  <a:cubicBezTo>
                    <a:pt x="2529679" y="1210092"/>
                    <a:pt x="2496943" y="1252423"/>
                    <a:pt x="2461950" y="1293060"/>
                  </a:cubicBezTo>
                  <a:cubicBezTo>
                    <a:pt x="2427521" y="1334262"/>
                    <a:pt x="2390835" y="1373206"/>
                    <a:pt x="2353584" y="1414972"/>
                  </a:cubicBezTo>
                  <a:close/>
                  <a:moveTo>
                    <a:pt x="2139673" y="1418923"/>
                  </a:moveTo>
                  <a:cubicBezTo>
                    <a:pt x="2066864" y="1333697"/>
                    <a:pt x="1996877" y="1251294"/>
                    <a:pt x="1929148" y="1171712"/>
                  </a:cubicBezTo>
                  <a:cubicBezTo>
                    <a:pt x="1855775" y="1240570"/>
                    <a:pt x="1781838" y="1309428"/>
                    <a:pt x="1706207" y="1380543"/>
                  </a:cubicBezTo>
                  <a:cubicBezTo>
                    <a:pt x="1775065" y="1451659"/>
                    <a:pt x="1845052" y="1523903"/>
                    <a:pt x="1917296" y="1598405"/>
                  </a:cubicBezTo>
                  <a:cubicBezTo>
                    <a:pt x="1992927" y="1537449"/>
                    <a:pt x="2066300" y="1478186"/>
                    <a:pt x="2139673" y="1418923"/>
                  </a:cubicBezTo>
                  <a:close/>
                  <a:moveTo>
                    <a:pt x="3300097" y="1532369"/>
                  </a:moveTo>
                  <a:cubicBezTo>
                    <a:pt x="3327753" y="1453352"/>
                    <a:pt x="3354845" y="1376028"/>
                    <a:pt x="3380807" y="1300962"/>
                  </a:cubicBezTo>
                  <a:cubicBezTo>
                    <a:pt x="3316465" y="1237183"/>
                    <a:pt x="3253251" y="1173970"/>
                    <a:pt x="3190037" y="1111320"/>
                  </a:cubicBezTo>
                  <a:cubicBezTo>
                    <a:pt x="3129081" y="1191466"/>
                    <a:pt x="3066996" y="1272177"/>
                    <a:pt x="3003782" y="1354580"/>
                  </a:cubicBezTo>
                  <a:cubicBezTo>
                    <a:pt x="3098039" y="1420616"/>
                    <a:pt x="3197375" y="1479315"/>
                    <a:pt x="3300097" y="1532369"/>
                  </a:cubicBezTo>
                  <a:close/>
                  <a:moveTo>
                    <a:pt x="1303219" y="1112449"/>
                  </a:moveTo>
                  <a:cubicBezTo>
                    <a:pt x="1240570" y="1172841"/>
                    <a:pt x="1177921" y="1232668"/>
                    <a:pt x="1115836" y="1293624"/>
                  </a:cubicBezTo>
                  <a:cubicBezTo>
                    <a:pt x="1112449" y="1296446"/>
                    <a:pt x="1111885" y="1304913"/>
                    <a:pt x="1113578" y="1309992"/>
                  </a:cubicBezTo>
                  <a:cubicBezTo>
                    <a:pt x="1127688" y="1349501"/>
                    <a:pt x="1142927" y="1388445"/>
                    <a:pt x="1156473" y="1427954"/>
                  </a:cubicBezTo>
                  <a:cubicBezTo>
                    <a:pt x="1168890" y="1462383"/>
                    <a:pt x="1179614" y="1497940"/>
                    <a:pt x="1191467" y="1533498"/>
                  </a:cubicBezTo>
                  <a:cubicBezTo>
                    <a:pt x="1295318" y="1479315"/>
                    <a:pt x="1394654" y="1421181"/>
                    <a:pt x="1488345" y="1355145"/>
                  </a:cubicBezTo>
                  <a:cubicBezTo>
                    <a:pt x="1425696" y="1272177"/>
                    <a:pt x="1363611" y="1191466"/>
                    <a:pt x="1303219" y="1112449"/>
                  </a:cubicBezTo>
                  <a:close/>
                  <a:moveTo>
                    <a:pt x="2246346" y="1521081"/>
                  </a:moveTo>
                  <a:cubicBezTo>
                    <a:pt x="2174102" y="1580344"/>
                    <a:pt x="2101858" y="1639607"/>
                    <a:pt x="2027920" y="1700563"/>
                  </a:cubicBezTo>
                  <a:cubicBezTo>
                    <a:pt x="2100164" y="1761519"/>
                    <a:pt x="2172973" y="1822475"/>
                    <a:pt x="2246346" y="1883996"/>
                  </a:cubicBezTo>
                  <a:cubicBezTo>
                    <a:pt x="2320848" y="1821346"/>
                    <a:pt x="2393092" y="1760955"/>
                    <a:pt x="2464772" y="1700563"/>
                  </a:cubicBezTo>
                  <a:cubicBezTo>
                    <a:pt x="2390835" y="1639042"/>
                    <a:pt x="2318590" y="1580344"/>
                    <a:pt x="2246346" y="1521081"/>
                  </a:cubicBezTo>
                  <a:close/>
                  <a:moveTo>
                    <a:pt x="767596" y="647941"/>
                  </a:moveTo>
                  <a:cubicBezTo>
                    <a:pt x="784528" y="620849"/>
                    <a:pt x="803153" y="594887"/>
                    <a:pt x="817828" y="566666"/>
                  </a:cubicBezTo>
                  <a:cubicBezTo>
                    <a:pt x="852821" y="500630"/>
                    <a:pt x="870882" y="428950"/>
                    <a:pt x="884993" y="356142"/>
                  </a:cubicBezTo>
                  <a:cubicBezTo>
                    <a:pt x="890637" y="325664"/>
                    <a:pt x="883864" y="327357"/>
                    <a:pt x="861288" y="327357"/>
                  </a:cubicBezTo>
                  <a:cubicBezTo>
                    <a:pt x="751228" y="327921"/>
                    <a:pt x="641168" y="327357"/>
                    <a:pt x="531673" y="327357"/>
                  </a:cubicBezTo>
                  <a:cubicBezTo>
                    <a:pt x="526593" y="327357"/>
                    <a:pt x="521514" y="327921"/>
                    <a:pt x="518691" y="327921"/>
                  </a:cubicBezTo>
                  <a:cubicBezTo>
                    <a:pt x="600531" y="433466"/>
                    <a:pt x="682934" y="539010"/>
                    <a:pt x="767596" y="647941"/>
                  </a:cubicBezTo>
                  <a:close/>
                  <a:moveTo>
                    <a:pt x="3727354" y="645119"/>
                  </a:moveTo>
                  <a:cubicBezTo>
                    <a:pt x="3810322" y="538446"/>
                    <a:pt x="3892726" y="432901"/>
                    <a:pt x="3975129" y="327357"/>
                  </a:cubicBezTo>
                  <a:cubicBezTo>
                    <a:pt x="3857168" y="327357"/>
                    <a:pt x="3739207" y="327357"/>
                    <a:pt x="3621245" y="327357"/>
                  </a:cubicBezTo>
                  <a:cubicBezTo>
                    <a:pt x="3607135" y="327357"/>
                    <a:pt x="3603749" y="334694"/>
                    <a:pt x="3606006" y="345982"/>
                  </a:cubicBezTo>
                  <a:cubicBezTo>
                    <a:pt x="3618423" y="411454"/>
                    <a:pt x="3634227" y="475796"/>
                    <a:pt x="3660754" y="536753"/>
                  </a:cubicBezTo>
                  <a:cubicBezTo>
                    <a:pt x="3677122" y="576826"/>
                    <a:pt x="3698005" y="614077"/>
                    <a:pt x="3727354" y="645119"/>
                  </a:cubicBezTo>
                  <a:close/>
                  <a:moveTo>
                    <a:pt x="1629448" y="2292063"/>
                  </a:moveTo>
                  <a:cubicBezTo>
                    <a:pt x="1624932" y="2287548"/>
                    <a:pt x="1622110" y="2285290"/>
                    <a:pt x="1619288" y="2283033"/>
                  </a:cubicBezTo>
                  <a:cubicBezTo>
                    <a:pt x="1543093" y="2219254"/>
                    <a:pt x="1466333" y="2156605"/>
                    <a:pt x="1391832" y="2090005"/>
                  </a:cubicBezTo>
                  <a:cubicBezTo>
                    <a:pt x="1369255" y="2069686"/>
                    <a:pt x="1352323" y="2064606"/>
                    <a:pt x="1325231" y="2078152"/>
                  </a:cubicBezTo>
                  <a:cubicBezTo>
                    <a:pt x="1311121" y="2085489"/>
                    <a:pt x="1307170" y="2092262"/>
                    <a:pt x="1308299" y="2106937"/>
                  </a:cubicBezTo>
                  <a:cubicBezTo>
                    <a:pt x="1315072" y="2193292"/>
                    <a:pt x="1321280" y="2279082"/>
                    <a:pt x="1326925" y="2365436"/>
                  </a:cubicBezTo>
                  <a:cubicBezTo>
                    <a:pt x="1328618" y="2390835"/>
                    <a:pt x="1326925" y="2416233"/>
                    <a:pt x="1326925" y="2447275"/>
                  </a:cubicBezTo>
                  <a:cubicBezTo>
                    <a:pt x="1431905" y="2393657"/>
                    <a:pt x="1530112" y="2343424"/>
                    <a:pt x="1629448" y="2292063"/>
                  </a:cubicBezTo>
                  <a:close/>
                  <a:moveTo>
                    <a:pt x="3161252" y="2445582"/>
                  </a:moveTo>
                  <a:cubicBezTo>
                    <a:pt x="3161817" y="2439374"/>
                    <a:pt x="3162381" y="2437116"/>
                    <a:pt x="3162381" y="2434858"/>
                  </a:cubicBezTo>
                  <a:cubicBezTo>
                    <a:pt x="3168590" y="2331572"/>
                    <a:pt x="3173669" y="2228285"/>
                    <a:pt x="3180442" y="2125563"/>
                  </a:cubicBezTo>
                  <a:cubicBezTo>
                    <a:pt x="3182700" y="2085489"/>
                    <a:pt x="3183264" y="2086054"/>
                    <a:pt x="3146578" y="2071379"/>
                  </a:cubicBezTo>
                  <a:cubicBezTo>
                    <a:pt x="3135290" y="2066864"/>
                    <a:pt x="3127952" y="2069122"/>
                    <a:pt x="3118922" y="2077023"/>
                  </a:cubicBezTo>
                  <a:cubicBezTo>
                    <a:pt x="3054579" y="2132900"/>
                    <a:pt x="2989672" y="2188776"/>
                    <a:pt x="2924765" y="2244088"/>
                  </a:cubicBezTo>
                  <a:cubicBezTo>
                    <a:pt x="2906140" y="2259892"/>
                    <a:pt x="2886385" y="2275131"/>
                    <a:pt x="2863809" y="2293192"/>
                  </a:cubicBezTo>
                  <a:cubicBezTo>
                    <a:pt x="2964274" y="2343989"/>
                    <a:pt x="3061352" y="2394221"/>
                    <a:pt x="3161252" y="2445582"/>
                  </a:cubicBezTo>
                  <a:close/>
                  <a:moveTo>
                    <a:pt x="1492861" y="2907268"/>
                  </a:moveTo>
                  <a:cubicBezTo>
                    <a:pt x="1431340" y="2867760"/>
                    <a:pt x="1373770" y="2830509"/>
                    <a:pt x="1315636" y="2792693"/>
                  </a:cubicBezTo>
                  <a:cubicBezTo>
                    <a:pt x="1307735" y="2857036"/>
                    <a:pt x="1300397" y="2918556"/>
                    <a:pt x="1292496" y="2982899"/>
                  </a:cubicBezTo>
                  <a:cubicBezTo>
                    <a:pt x="1359660" y="2958065"/>
                    <a:pt x="1424567" y="2933231"/>
                    <a:pt x="1492861" y="2907268"/>
                  </a:cubicBezTo>
                  <a:close/>
                  <a:moveTo>
                    <a:pt x="3177620" y="2792693"/>
                  </a:moveTo>
                  <a:cubicBezTo>
                    <a:pt x="3118357" y="2831073"/>
                    <a:pt x="3061352" y="2867760"/>
                    <a:pt x="3000960" y="2907268"/>
                  </a:cubicBezTo>
                  <a:cubicBezTo>
                    <a:pt x="3068689" y="2932667"/>
                    <a:pt x="3133032" y="2957501"/>
                    <a:pt x="3199068" y="2982335"/>
                  </a:cubicBezTo>
                  <a:cubicBezTo>
                    <a:pt x="3191730" y="2917992"/>
                    <a:pt x="3184957" y="2857036"/>
                    <a:pt x="3177620" y="27926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68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jpg"/><Relationship Id="rId4" Type="http://schemas.openxmlformats.org/officeDocument/2006/relationships/image" Target="../media/image23.jpg"/><Relationship Id="rId5" Type="http://schemas.openxmlformats.org/officeDocument/2006/relationships/image" Target="../media/image2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Relationship Id="rId4" Type="http://schemas.openxmlformats.org/officeDocument/2006/relationships/image" Target="../media/image4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jpg"/><Relationship Id="rId4" Type="http://schemas.openxmlformats.org/officeDocument/2006/relationships/image" Target="../media/image31.jpg"/><Relationship Id="rId5" Type="http://schemas.openxmlformats.org/officeDocument/2006/relationships/image" Target="../media/image28.jpg"/><Relationship Id="rId6" Type="http://schemas.openxmlformats.org/officeDocument/2006/relationships/image" Target="../media/image4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0.jpg"/><Relationship Id="rId4" Type="http://schemas.openxmlformats.org/officeDocument/2006/relationships/image" Target="../media/image44.jpg"/><Relationship Id="rId5" Type="http://schemas.openxmlformats.org/officeDocument/2006/relationships/image" Target="../media/image4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chart" Target="../charts/chart4.xml"/><Relationship Id="rId4" Type="http://schemas.openxmlformats.org/officeDocument/2006/relationships/chart" Target="../charts/chart5.xml"/><Relationship Id="rId5" Type="http://schemas.openxmlformats.org/officeDocument/2006/relationships/chart" Target="../charts/chart6.xml"/><Relationship Id="rId6" Type="http://schemas.openxmlformats.org/officeDocument/2006/relationships/chart" Target="../charts/chart7.xml"/><Relationship Id="rId7" Type="http://schemas.openxmlformats.org/officeDocument/2006/relationships/chart" Target="../charts/chart8.xml"/><Relationship Id="rId8" Type="http://schemas.openxmlformats.org/officeDocument/2006/relationships/chart" Target="../charts/chart9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chart" Target="../charts/chart10.xml"/><Relationship Id="rId4" Type="http://schemas.openxmlformats.org/officeDocument/2006/relationships/chart" Target="../charts/chart11.xml"/><Relationship Id="rId5" Type="http://schemas.openxmlformats.org/officeDocument/2006/relationships/chart" Target="../charts/chart12.xml"/><Relationship Id="rId6" Type="http://schemas.openxmlformats.org/officeDocument/2006/relationships/chart" Target="../charts/chart13.xml"/><Relationship Id="rId7" Type="http://schemas.openxmlformats.org/officeDocument/2006/relationships/chart" Target="../charts/chart14.xml"/><Relationship Id="rId8" Type="http://schemas.openxmlformats.org/officeDocument/2006/relationships/chart" Target="../charts/chart15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48.png"/><Relationship Id="rId9" Type="http://schemas.openxmlformats.org/officeDocument/2006/relationships/image" Target="../media/image19.png"/><Relationship Id="rId5" Type="http://schemas.openxmlformats.org/officeDocument/2006/relationships/image" Target="../media/image22.png"/><Relationship Id="rId6" Type="http://schemas.openxmlformats.org/officeDocument/2006/relationships/image" Target="../media/image5.png"/><Relationship Id="rId7" Type="http://schemas.openxmlformats.org/officeDocument/2006/relationships/image" Target="../media/image43.png"/><Relationship Id="rId8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chart" Target="../charts/chart3.xml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png"/><Relationship Id="rId10" Type="http://schemas.openxmlformats.org/officeDocument/2006/relationships/image" Target="../media/image16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.png"/><Relationship Id="rId5" Type="http://schemas.openxmlformats.org/officeDocument/2006/relationships/image" Target="../media/image43.png"/><Relationship Id="rId6" Type="http://schemas.openxmlformats.org/officeDocument/2006/relationships/image" Target="../media/image48.png"/><Relationship Id="rId7" Type="http://schemas.openxmlformats.org/officeDocument/2006/relationships/image" Target="../media/image22.png"/><Relationship Id="rId8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g"/><Relationship Id="rId4" Type="http://schemas.openxmlformats.org/officeDocument/2006/relationships/image" Target="../media/image3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Relationship Id="rId4" Type="http://schemas.openxmlformats.org/officeDocument/2006/relationships/image" Target="../media/image4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1.jpg"/><Relationship Id="rId4" Type="http://schemas.openxmlformats.org/officeDocument/2006/relationships/image" Target="../media/image3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Relationship Id="rId4" Type="http://schemas.openxmlformats.org/officeDocument/2006/relationships/image" Target="../media/image21.jpg"/><Relationship Id="rId5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EFEFE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"/>
          <p:cNvSpPr/>
          <p:nvPr/>
        </p:nvSpPr>
        <p:spPr>
          <a:xfrm>
            <a:off x="15794" y="4523410"/>
            <a:ext cx="6913794" cy="2275154"/>
          </a:xfrm>
          <a:custGeom>
            <a:rect b="b" l="l" r="r" t="t"/>
            <a:pathLst>
              <a:path extrusionOk="0" h="3297971" w="6803226">
                <a:moveTo>
                  <a:pt x="0" y="2318916"/>
                </a:moveTo>
                <a:lnTo>
                  <a:pt x="6154831" y="2318916"/>
                </a:lnTo>
                <a:lnTo>
                  <a:pt x="5881075" y="3297971"/>
                </a:lnTo>
                <a:lnTo>
                  <a:pt x="0" y="3297971"/>
                </a:lnTo>
                <a:close/>
                <a:moveTo>
                  <a:pt x="0" y="1159458"/>
                </a:moveTo>
                <a:lnTo>
                  <a:pt x="6479029" y="1159458"/>
                </a:lnTo>
                <a:lnTo>
                  <a:pt x="6205273" y="2138513"/>
                </a:lnTo>
                <a:lnTo>
                  <a:pt x="0" y="2138513"/>
                </a:lnTo>
                <a:close/>
                <a:moveTo>
                  <a:pt x="0" y="0"/>
                </a:moveTo>
                <a:lnTo>
                  <a:pt x="6803226" y="0"/>
                </a:lnTo>
                <a:lnTo>
                  <a:pt x="6529471" y="979055"/>
                </a:lnTo>
                <a:lnTo>
                  <a:pt x="0" y="979055"/>
                </a:lnTo>
                <a:close/>
              </a:path>
            </a:pathLst>
          </a:custGeom>
          <a:solidFill>
            <a:srgbClr val="FCCC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"/>
          <p:cNvSpPr/>
          <p:nvPr/>
        </p:nvSpPr>
        <p:spPr>
          <a:xfrm>
            <a:off x="15794" y="4439971"/>
            <a:ext cx="6803226" cy="2275154"/>
          </a:xfrm>
          <a:custGeom>
            <a:rect b="b" l="l" r="r" t="t"/>
            <a:pathLst>
              <a:path extrusionOk="0" h="3297971" w="6803226">
                <a:moveTo>
                  <a:pt x="0" y="2318916"/>
                </a:moveTo>
                <a:lnTo>
                  <a:pt x="6154831" y="2318916"/>
                </a:lnTo>
                <a:lnTo>
                  <a:pt x="5881075" y="3297971"/>
                </a:lnTo>
                <a:lnTo>
                  <a:pt x="0" y="3297971"/>
                </a:lnTo>
                <a:close/>
                <a:moveTo>
                  <a:pt x="0" y="1159458"/>
                </a:moveTo>
                <a:lnTo>
                  <a:pt x="6479029" y="1159458"/>
                </a:lnTo>
                <a:lnTo>
                  <a:pt x="6205273" y="2138513"/>
                </a:lnTo>
                <a:lnTo>
                  <a:pt x="0" y="2138513"/>
                </a:lnTo>
                <a:close/>
                <a:moveTo>
                  <a:pt x="0" y="0"/>
                </a:moveTo>
                <a:lnTo>
                  <a:pt x="6803226" y="0"/>
                </a:lnTo>
                <a:lnTo>
                  <a:pt x="6529471" y="979055"/>
                </a:lnTo>
                <a:lnTo>
                  <a:pt x="0" y="979055"/>
                </a:lnTo>
                <a:close/>
              </a:path>
            </a:pathLst>
          </a:custGeom>
          <a:solidFill>
            <a:srgbClr val="EC810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"/>
          <p:cNvSpPr txBox="1"/>
          <p:nvPr/>
        </p:nvSpPr>
        <p:spPr>
          <a:xfrm>
            <a:off x="21433" y="4470441"/>
            <a:ext cx="6305464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Epône –Mézière Basket-Ball 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"/>
          <p:cNvSpPr txBox="1"/>
          <p:nvPr/>
        </p:nvSpPr>
        <p:spPr>
          <a:xfrm>
            <a:off x="15794" y="5329703"/>
            <a:ext cx="5997067" cy="584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Assemblée Générale  </a:t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"/>
          <p:cNvSpPr/>
          <p:nvPr/>
        </p:nvSpPr>
        <p:spPr>
          <a:xfrm rot="598069">
            <a:off x="8928461" y="518413"/>
            <a:ext cx="3138154" cy="6305276"/>
          </a:xfrm>
          <a:custGeom>
            <a:rect b="b" l="l" r="r" t="t"/>
            <a:pathLst>
              <a:path extrusionOk="0" h="4587950" w="2283436">
                <a:moveTo>
                  <a:pt x="372500" y="4590899"/>
                </a:moveTo>
                <a:cubicBezTo>
                  <a:pt x="324723" y="4556472"/>
                  <a:pt x="306456" y="4503777"/>
                  <a:pt x="298024" y="4451082"/>
                </a:cubicBezTo>
                <a:cubicBezTo>
                  <a:pt x="288188" y="4387849"/>
                  <a:pt x="290296" y="4323912"/>
                  <a:pt x="309266" y="4261381"/>
                </a:cubicBezTo>
                <a:cubicBezTo>
                  <a:pt x="321210" y="4221333"/>
                  <a:pt x="322615" y="4180583"/>
                  <a:pt x="321210" y="4139129"/>
                </a:cubicBezTo>
                <a:cubicBezTo>
                  <a:pt x="319805" y="4091353"/>
                  <a:pt x="327533" y="4044279"/>
                  <a:pt x="329641" y="3996503"/>
                </a:cubicBezTo>
                <a:cubicBezTo>
                  <a:pt x="330344" y="3981045"/>
                  <a:pt x="334559" y="3964886"/>
                  <a:pt x="340180" y="3949429"/>
                </a:cubicBezTo>
                <a:cubicBezTo>
                  <a:pt x="352827" y="3916407"/>
                  <a:pt x="375310" y="3907975"/>
                  <a:pt x="410440" y="3905868"/>
                </a:cubicBezTo>
                <a:cubicBezTo>
                  <a:pt x="458216" y="3903057"/>
                  <a:pt x="497562" y="3911488"/>
                  <a:pt x="542528" y="3923433"/>
                </a:cubicBezTo>
                <a:cubicBezTo>
                  <a:pt x="572739" y="3931161"/>
                  <a:pt x="598033" y="3926243"/>
                  <a:pt x="617003" y="3900247"/>
                </a:cubicBezTo>
                <a:cubicBezTo>
                  <a:pt x="626137" y="3887600"/>
                  <a:pt x="637378" y="3883384"/>
                  <a:pt x="652133" y="3886195"/>
                </a:cubicBezTo>
                <a:cubicBezTo>
                  <a:pt x="663374" y="3888303"/>
                  <a:pt x="671805" y="3884790"/>
                  <a:pt x="679534" y="3874251"/>
                </a:cubicBezTo>
                <a:cubicBezTo>
                  <a:pt x="711853" y="3829987"/>
                  <a:pt x="746983" y="3787832"/>
                  <a:pt x="777897" y="3742865"/>
                </a:cubicBezTo>
                <a:cubicBezTo>
                  <a:pt x="796165" y="3716167"/>
                  <a:pt x="872748" y="3591807"/>
                  <a:pt x="900149" y="3561596"/>
                </a:cubicBezTo>
                <a:cubicBezTo>
                  <a:pt x="958464" y="3497660"/>
                  <a:pt x="1046991" y="3475177"/>
                  <a:pt x="1117251" y="3425995"/>
                </a:cubicBezTo>
                <a:cubicBezTo>
                  <a:pt x="1130600" y="3416861"/>
                  <a:pt x="1141842" y="3403512"/>
                  <a:pt x="1153083" y="3391568"/>
                </a:cubicBezTo>
                <a:cubicBezTo>
                  <a:pt x="1165028" y="3378921"/>
                  <a:pt x="1162217" y="3364869"/>
                  <a:pt x="1150273" y="3355735"/>
                </a:cubicBezTo>
                <a:cubicBezTo>
                  <a:pt x="1109523" y="3324118"/>
                  <a:pt x="1112333" y="3279855"/>
                  <a:pt x="1105307" y="3232078"/>
                </a:cubicBezTo>
                <a:cubicBezTo>
                  <a:pt x="1100389" y="3199759"/>
                  <a:pt x="1093363" y="3167440"/>
                  <a:pt x="1082824" y="3137228"/>
                </a:cubicBezTo>
                <a:cubicBezTo>
                  <a:pt x="1068069" y="3092964"/>
                  <a:pt x="1061043" y="3047998"/>
                  <a:pt x="1066664" y="3001627"/>
                </a:cubicBezTo>
                <a:cubicBezTo>
                  <a:pt x="1071582" y="2966497"/>
                  <a:pt x="1066664" y="2932773"/>
                  <a:pt x="1058936" y="2899048"/>
                </a:cubicBezTo>
                <a:cubicBezTo>
                  <a:pt x="1054017" y="2875160"/>
                  <a:pt x="1054720" y="2853379"/>
                  <a:pt x="1061746" y="2830896"/>
                </a:cubicBezTo>
                <a:cubicBezTo>
                  <a:pt x="1063854" y="2822465"/>
                  <a:pt x="1062449" y="2812629"/>
                  <a:pt x="1061043" y="2803495"/>
                </a:cubicBezTo>
                <a:cubicBezTo>
                  <a:pt x="1057530" y="2788740"/>
                  <a:pt x="1051910" y="2773986"/>
                  <a:pt x="1048397" y="2759232"/>
                </a:cubicBezTo>
                <a:cubicBezTo>
                  <a:pt x="1046991" y="2754313"/>
                  <a:pt x="1048397" y="2747287"/>
                  <a:pt x="1051207" y="2744477"/>
                </a:cubicBezTo>
                <a:cubicBezTo>
                  <a:pt x="1063151" y="2731830"/>
                  <a:pt x="1043478" y="2717778"/>
                  <a:pt x="1041371" y="2703727"/>
                </a:cubicBezTo>
                <a:cubicBezTo>
                  <a:pt x="1040668" y="2700916"/>
                  <a:pt x="1039263" y="2697403"/>
                  <a:pt x="1037155" y="2695998"/>
                </a:cubicBezTo>
                <a:cubicBezTo>
                  <a:pt x="1011159" y="2685459"/>
                  <a:pt x="1023103" y="2658058"/>
                  <a:pt x="992189" y="2655247"/>
                </a:cubicBezTo>
                <a:cubicBezTo>
                  <a:pt x="979542" y="2653842"/>
                  <a:pt x="966896" y="2648924"/>
                  <a:pt x="954951" y="2644006"/>
                </a:cubicBezTo>
                <a:cubicBezTo>
                  <a:pt x="949331" y="2641898"/>
                  <a:pt x="943007" y="2638385"/>
                  <a:pt x="938792" y="2633467"/>
                </a:cubicBezTo>
                <a:cubicBezTo>
                  <a:pt x="881179" y="2575151"/>
                  <a:pt x="834808" y="2509810"/>
                  <a:pt x="812325" y="2429012"/>
                </a:cubicBezTo>
                <a:cubicBezTo>
                  <a:pt x="805299" y="2403718"/>
                  <a:pt x="787734" y="2343997"/>
                  <a:pt x="790544" y="2339782"/>
                </a:cubicBezTo>
                <a:cubicBezTo>
                  <a:pt x="806704" y="2313083"/>
                  <a:pt x="806001" y="2284277"/>
                  <a:pt x="805299" y="2254768"/>
                </a:cubicBezTo>
                <a:cubicBezTo>
                  <a:pt x="804596" y="2216828"/>
                  <a:pt x="803191" y="2178887"/>
                  <a:pt x="801083" y="2140947"/>
                </a:cubicBezTo>
                <a:cubicBezTo>
                  <a:pt x="800380" y="2124085"/>
                  <a:pt x="797570" y="2064364"/>
                  <a:pt x="798273" y="2051015"/>
                </a:cubicBezTo>
                <a:cubicBezTo>
                  <a:pt x="798975" y="2038368"/>
                  <a:pt x="798975" y="2025722"/>
                  <a:pt x="801083" y="2013075"/>
                </a:cubicBezTo>
                <a:cubicBezTo>
                  <a:pt x="805299" y="1988484"/>
                  <a:pt x="808109" y="1963190"/>
                  <a:pt x="815838" y="1940707"/>
                </a:cubicBezTo>
                <a:cubicBezTo>
                  <a:pt x="822863" y="1920332"/>
                  <a:pt x="824971" y="1902767"/>
                  <a:pt x="816540" y="1882392"/>
                </a:cubicBezTo>
                <a:cubicBezTo>
                  <a:pt x="809514" y="1866232"/>
                  <a:pt x="806704" y="1847965"/>
                  <a:pt x="806001" y="1831102"/>
                </a:cubicBezTo>
                <a:cubicBezTo>
                  <a:pt x="804596" y="1800891"/>
                  <a:pt x="786328" y="1770679"/>
                  <a:pt x="786328" y="1740468"/>
                </a:cubicBezTo>
                <a:cubicBezTo>
                  <a:pt x="786328" y="1729929"/>
                  <a:pt x="786328" y="1717985"/>
                  <a:pt x="782113" y="1708851"/>
                </a:cubicBezTo>
                <a:cubicBezTo>
                  <a:pt x="762440" y="1665290"/>
                  <a:pt x="739957" y="1609082"/>
                  <a:pt x="707638" y="1571845"/>
                </a:cubicBezTo>
                <a:cubicBezTo>
                  <a:pt x="699207" y="1562711"/>
                  <a:pt x="680237" y="1528986"/>
                  <a:pt x="674616" y="1526879"/>
                </a:cubicBezTo>
                <a:cubicBezTo>
                  <a:pt x="646512" y="1514232"/>
                  <a:pt x="624029" y="1485425"/>
                  <a:pt x="614895" y="1456619"/>
                </a:cubicBezTo>
                <a:cubicBezTo>
                  <a:pt x="602951" y="1418679"/>
                  <a:pt x="594520" y="1415868"/>
                  <a:pt x="594520" y="1376523"/>
                </a:cubicBezTo>
                <a:cubicBezTo>
                  <a:pt x="594520" y="1359661"/>
                  <a:pt x="547446" y="1357553"/>
                  <a:pt x="531286" y="1348419"/>
                </a:cubicBezTo>
                <a:cubicBezTo>
                  <a:pt x="462432" y="1312587"/>
                  <a:pt x="423789" y="1273944"/>
                  <a:pt x="356340" y="1236706"/>
                </a:cubicBezTo>
                <a:cubicBezTo>
                  <a:pt x="338775" y="1226870"/>
                  <a:pt x="319102" y="1219844"/>
                  <a:pt x="302240" y="1210008"/>
                </a:cubicBezTo>
                <a:cubicBezTo>
                  <a:pt x="265002" y="1187525"/>
                  <a:pt x="227765" y="1165744"/>
                  <a:pt x="191932" y="1140451"/>
                </a:cubicBezTo>
                <a:cubicBezTo>
                  <a:pt x="149777" y="1110942"/>
                  <a:pt x="108324" y="1080028"/>
                  <a:pt x="68276" y="1047708"/>
                </a:cubicBezTo>
                <a:cubicBezTo>
                  <a:pt x="51413" y="1034359"/>
                  <a:pt x="38767" y="1015389"/>
                  <a:pt x="24715" y="998527"/>
                </a:cubicBezTo>
                <a:cubicBezTo>
                  <a:pt x="-6200" y="960586"/>
                  <a:pt x="-4092" y="918431"/>
                  <a:pt x="9258" y="875572"/>
                </a:cubicBezTo>
                <a:cubicBezTo>
                  <a:pt x="41577" y="767373"/>
                  <a:pt x="120268" y="641608"/>
                  <a:pt x="181394" y="544650"/>
                </a:cubicBezTo>
                <a:cubicBezTo>
                  <a:pt x="196851" y="520761"/>
                  <a:pt x="213010" y="497576"/>
                  <a:pt x="228467" y="473688"/>
                </a:cubicBezTo>
                <a:cubicBezTo>
                  <a:pt x="243222" y="449799"/>
                  <a:pt x="240412" y="438558"/>
                  <a:pt x="219334" y="420290"/>
                </a:cubicBezTo>
                <a:cubicBezTo>
                  <a:pt x="213713" y="415372"/>
                  <a:pt x="201066" y="405536"/>
                  <a:pt x="201066" y="397807"/>
                </a:cubicBezTo>
                <a:cubicBezTo>
                  <a:pt x="199661" y="354246"/>
                  <a:pt x="199661" y="310685"/>
                  <a:pt x="200364" y="267124"/>
                </a:cubicBezTo>
                <a:cubicBezTo>
                  <a:pt x="200364" y="260801"/>
                  <a:pt x="213713" y="254478"/>
                  <a:pt x="216523" y="248154"/>
                </a:cubicBezTo>
                <a:cubicBezTo>
                  <a:pt x="219334" y="241128"/>
                  <a:pt x="224252" y="234805"/>
                  <a:pt x="224954" y="227076"/>
                </a:cubicBezTo>
                <a:cubicBezTo>
                  <a:pt x="235493" y="156114"/>
                  <a:pt x="274136" y="100609"/>
                  <a:pt x="329641" y="59156"/>
                </a:cubicBezTo>
                <a:cubicBezTo>
                  <a:pt x="358448" y="38078"/>
                  <a:pt x="394280" y="21918"/>
                  <a:pt x="433625" y="20513"/>
                </a:cubicBezTo>
                <a:cubicBezTo>
                  <a:pt x="461027" y="19108"/>
                  <a:pt x="488428" y="17000"/>
                  <a:pt x="515829" y="12082"/>
                </a:cubicBezTo>
                <a:cubicBezTo>
                  <a:pt x="576252" y="1543"/>
                  <a:pt x="563606" y="-12509"/>
                  <a:pt x="623326" y="21216"/>
                </a:cubicBezTo>
                <a:cubicBezTo>
                  <a:pt x="654943" y="38781"/>
                  <a:pt x="689370" y="58453"/>
                  <a:pt x="720987" y="75316"/>
                </a:cubicBezTo>
                <a:cubicBezTo>
                  <a:pt x="791949" y="112553"/>
                  <a:pt x="836213" y="108338"/>
                  <a:pt x="907175" y="144873"/>
                </a:cubicBezTo>
                <a:cubicBezTo>
                  <a:pt x="935279" y="159627"/>
                  <a:pt x="974624" y="180705"/>
                  <a:pt x="1004836" y="190541"/>
                </a:cubicBezTo>
                <a:cubicBezTo>
                  <a:pt x="1082121" y="248857"/>
                  <a:pt x="1096876" y="253775"/>
                  <a:pt x="1143247" y="283987"/>
                </a:cubicBezTo>
                <a:cubicBezTo>
                  <a:pt x="1266201" y="364785"/>
                  <a:pt x="1261283" y="387971"/>
                  <a:pt x="1300629" y="501089"/>
                </a:cubicBezTo>
                <a:cubicBezTo>
                  <a:pt x="1309762" y="528490"/>
                  <a:pt x="1330138" y="554486"/>
                  <a:pt x="1344189" y="580482"/>
                </a:cubicBezTo>
                <a:cubicBezTo>
                  <a:pt x="1372293" y="631772"/>
                  <a:pt x="1398289" y="686574"/>
                  <a:pt x="1405315" y="744187"/>
                </a:cubicBezTo>
                <a:cubicBezTo>
                  <a:pt x="1412341" y="795476"/>
                  <a:pt x="1419367" y="846063"/>
                  <a:pt x="1443958" y="893137"/>
                </a:cubicBezTo>
                <a:cubicBezTo>
                  <a:pt x="1453794" y="911405"/>
                  <a:pt x="1455902" y="933888"/>
                  <a:pt x="1460118" y="954966"/>
                </a:cubicBezTo>
                <a:cubicBezTo>
                  <a:pt x="1465036" y="976746"/>
                  <a:pt x="1467144" y="998527"/>
                  <a:pt x="1472062" y="1020307"/>
                </a:cubicBezTo>
                <a:cubicBezTo>
                  <a:pt x="1482601" y="1063868"/>
                  <a:pt x="1479790" y="1106726"/>
                  <a:pt x="1465036" y="1148882"/>
                </a:cubicBezTo>
                <a:cubicBezTo>
                  <a:pt x="1461523" y="1160124"/>
                  <a:pt x="1429204" y="1199469"/>
                  <a:pt x="1427096" y="1211413"/>
                </a:cubicBezTo>
                <a:cubicBezTo>
                  <a:pt x="1422178" y="1237409"/>
                  <a:pt x="1408828" y="1238814"/>
                  <a:pt x="1432014" y="1254271"/>
                </a:cubicBezTo>
                <a:cubicBezTo>
                  <a:pt x="1436230" y="1257082"/>
                  <a:pt x="1441148" y="1259892"/>
                  <a:pt x="1445363" y="1263405"/>
                </a:cubicBezTo>
                <a:cubicBezTo>
                  <a:pt x="1491032" y="1302751"/>
                  <a:pt x="1481898" y="1304858"/>
                  <a:pt x="1462928" y="1343501"/>
                </a:cubicBezTo>
                <a:cubicBezTo>
                  <a:pt x="1457307" y="1354743"/>
                  <a:pt x="1457307" y="1369497"/>
                  <a:pt x="1453794" y="1382144"/>
                </a:cubicBezTo>
                <a:cubicBezTo>
                  <a:pt x="1442553" y="1425002"/>
                  <a:pt x="1479088" y="1465050"/>
                  <a:pt x="1479790" y="1507206"/>
                </a:cubicBezTo>
                <a:cubicBezTo>
                  <a:pt x="1479790" y="1518447"/>
                  <a:pt x="1467846" y="1528986"/>
                  <a:pt x="1472062" y="1539525"/>
                </a:cubicBezTo>
                <a:cubicBezTo>
                  <a:pt x="1487519" y="1574655"/>
                  <a:pt x="1453092" y="1616108"/>
                  <a:pt x="1468549" y="1651238"/>
                </a:cubicBezTo>
                <a:cubicBezTo>
                  <a:pt x="1476980" y="1670911"/>
                  <a:pt x="1488924" y="1690583"/>
                  <a:pt x="1494545" y="1710959"/>
                </a:cubicBezTo>
                <a:cubicBezTo>
                  <a:pt x="1509299" y="1768572"/>
                  <a:pt x="1508597" y="1907685"/>
                  <a:pt x="1517028" y="1924548"/>
                </a:cubicBezTo>
                <a:cubicBezTo>
                  <a:pt x="1535998" y="1965298"/>
                  <a:pt x="1558481" y="2008157"/>
                  <a:pt x="1566912" y="2051718"/>
                </a:cubicBezTo>
                <a:cubicBezTo>
                  <a:pt x="1571830" y="2077714"/>
                  <a:pt x="1577451" y="2103710"/>
                  <a:pt x="1582369" y="2129706"/>
                </a:cubicBezTo>
                <a:cubicBezTo>
                  <a:pt x="1582369" y="2131111"/>
                  <a:pt x="1583072" y="2132516"/>
                  <a:pt x="1582369" y="2133219"/>
                </a:cubicBezTo>
                <a:cubicBezTo>
                  <a:pt x="1564102" y="2157810"/>
                  <a:pt x="1581667" y="2179590"/>
                  <a:pt x="1587288" y="2202776"/>
                </a:cubicBezTo>
                <a:cubicBezTo>
                  <a:pt x="1590801" y="2218233"/>
                  <a:pt x="1590801" y="2234392"/>
                  <a:pt x="1590098" y="2249850"/>
                </a:cubicBezTo>
                <a:cubicBezTo>
                  <a:pt x="1590098" y="2255470"/>
                  <a:pt x="1581667" y="2280764"/>
                  <a:pt x="1573938" y="2287087"/>
                </a:cubicBezTo>
                <a:cubicBezTo>
                  <a:pt x="1580964" y="2291303"/>
                  <a:pt x="1609068" y="2296221"/>
                  <a:pt x="1616797" y="2300436"/>
                </a:cubicBezTo>
                <a:cubicBezTo>
                  <a:pt x="1654034" y="2318001"/>
                  <a:pt x="1739751" y="2335566"/>
                  <a:pt x="1776988" y="2351726"/>
                </a:cubicBezTo>
                <a:cubicBezTo>
                  <a:pt x="1784717" y="2355239"/>
                  <a:pt x="1794553" y="2355239"/>
                  <a:pt x="1802984" y="2354536"/>
                </a:cubicBezTo>
                <a:cubicBezTo>
                  <a:pt x="1822657" y="2354536"/>
                  <a:pt x="1835304" y="2364373"/>
                  <a:pt x="1849356" y="2377020"/>
                </a:cubicBezTo>
                <a:cubicBezTo>
                  <a:pt x="1864110" y="2390369"/>
                  <a:pt x="1891511" y="2383343"/>
                  <a:pt x="1909076" y="2394584"/>
                </a:cubicBezTo>
                <a:cubicBezTo>
                  <a:pt x="1925236" y="2405123"/>
                  <a:pt x="1939991" y="2417067"/>
                  <a:pt x="1955448" y="2429012"/>
                </a:cubicBezTo>
                <a:cubicBezTo>
                  <a:pt x="1968094" y="2438848"/>
                  <a:pt x="1979336" y="2450792"/>
                  <a:pt x="1992685" y="2459223"/>
                </a:cubicBezTo>
                <a:cubicBezTo>
                  <a:pt x="2051001" y="2495056"/>
                  <a:pt x="2066458" y="2527375"/>
                  <a:pt x="2054514" y="2595527"/>
                </a:cubicBezTo>
                <a:cubicBezTo>
                  <a:pt x="2046083" y="2646816"/>
                  <a:pt x="2032733" y="2713563"/>
                  <a:pt x="2022194" y="2764852"/>
                </a:cubicBezTo>
                <a:cubicBezTo>
                  <a:pt x="2015168" y="2799982"/>
                  <a:pt x="2003224" y="2918018"/>
                  <a:pt x="1999711" y="2943311"/>
                </a:cubicBezTo>
                <a:cubicBezTo>
                  <a:pt x="1989875" y="3010058"/>
                  <a:pt x="1913995" y="3241915"/>
                  <a:pt x="1909076" y="3258777"/>
                </a:cubicBezTo>
                <a:cubicBezTo>
                  <a:pt x="1896430" y="3300230"/>
                  <a:pt x="1869731" y="3468853"/>
                  <a:pt x="1860597" y="3507496"/>
                </a:cubicBezTo>
                <a:cubicBezTo>
                  <a:pt x="1862705" y="3508901"/>
                  <a:pt x="1864813" y="3510306"/>
                  <a:pt x="1866921" y="3511712"/>
                </a:cubicBezTo>
                <a:cubicBezTo>
                  <a:pt x="1871839" y="3509604"/>
                  <a:pt x="1877460" y="3508199"/>
                  <a:pt x="1882378" y="3504686"/>
                </a:cubicBezTo>
                <a:cubicBezTo>
                  <a:pt x="1896430" y="3494849"/>
                  <a:pt x="1909779" y="3483608"/>
                  <a:pt x="1925236" y="3475879"/>
                </a:cubicBezTo>
                <a:cubicBezTo>
                  <a:pt x="1932965" y="3471664"/>
                  <a:pt x="1944206" y="3474474"/>
                  <a:pt x="1954042" y="3473771"/>
                </a:cubicBezTo>
                <a:cubicBezTo>
                  <a:pt x="1953340" y="3482905"/>
                  <a:pt x="1954745" y="3492039"/>
                  <a:pt x="1951935" y="3500470"/>
                </a:cubicBezTo>
                <a:cubicBezTo>
                  <a:pt x="1940693" y="3541923"/>
                  <a:pt x="1935073" y="3575648"/>
                  <a:pt x="1923831" y="3617101"/>
                </a:cubicBezTo>
                <a:cubicBezTo>
                  <a:pt x="1921723" y="3624829"/>
                  <a:pt x="1922426" y="3633261"/>
                  <a:pt x="1921723" y="3639584"/>
                </a:cubicBezTo>
                <a:cubicBezTo>
                  <a:pt x="1934370" y="3645205"/>
                  <a:pt x="1944909" y="3650123"/>
                  <a:pt x="1955448" y="3653636"/>
                </a:cubicBezTo>
                <a:cubicBezTo>
                  <a:pt x="1984957" y="3664877"/>
                  <a:pt x="1978633" y="3656446"/>
                  <a:pt x="1989172" y="3715464"/>
                </a:cubicBezTo>
                <a:cubicBezTo>
                  <a:pt x="1989875" y="3719680"/>
                  <a:pt x="1987767" y="3724598"/>
                  <a:pt x="1986362" y="3728813"/>
                </a:cubicBezTo>
                <a:cubicBezTo>
                  <a:pt x="1983552" y="3735137"/>
                  <a:pt x="1968797" y="3728111"/>
                  <a:pt x="1970202" y="3732326"/>
                </a:cubicBezTo>
                <a:cubicBezTo>
                  <a:pt x="1973715" y="3742865"/>
                  <a:pt x="1986362" y="3768861"/>
                  <a:pt x="1994793" y="3774482"/>
                </a:cubicBezTo>
                <a:cubicBezTo>
                  <a:pt x="2043272" y="3803289"/>
                  <a:pt x="2060837" y="3842634"/>
                  <a:pt x="2101588" y="3879871"/>
                </a:cubicBezTo>
                <a:cubicBezTo>
                  <a:pt x="2117045" y="3893923"/>
                  <a:pt x="2134610" y="3898139"/>
                  <a:pt x="2153580" y="3900247"/>
                </a:cubicBezTo>
                <a:cubicBezTo>
                  <a:pt x="2180981" y="3904462"/>
                  <a:pt x="2209085" y="3907975"/>
                  <a:pt x="2236486" y="3912894"/>
                </a:cubicBezTo>
                <a:cubicBezTo>
                  <a:pt x="2242107" y="3913596"/>
                  <a:pt x="2250538" y="3917812"/>
                  <a:pt x="2252646" y="3922027"/>
                </a:cubicBezTo>
                <a:cubicBezTo>
                  <a:pt x="2263887" y="3944510"/>
                  <a:pt x="2275129" y="3967696"/>
                  <a:pt x="2282857" y="3991584"/>
                </a:cubicBezTo>
                <a:cubicBezTo>
                  <a:pt x="2287775" y="4007744"/>
                  <a:pt x="2276534" y="4016878"/>
                  <a:pt x="2259672" y="4021093"/>
                </a:cubicBezTo>
                <a:cubicBezTo>
                  <a:pt x="2221732" y="4028822"/>
                  <a:pt x="2183791" y="4039361"/>
                  <a:pt x="2145851" y="4041468"/>
                </a:cubicBezTo>
                <a:cubicBezTo>
                  <a:pt x="2065053" y="4046387"/>
                  <a:pt x="1997603" y="4032335"/>
                  <a:pt x="1917508" y="4019688"/>
                </a:cubicBezTo>
                <a:cubicBezTo>
                  <a:pt x="1836709" y="4006339"/>
                  <a:pt x="1755208" y="3994395"/>
                  <a:pt x="1674409" y="3978938"/>
                </a:cubicBezTo>
                <a:cubicBezTo>
                  <a:pt x="1629443" y="3970506"/>
                  <a:pt x="1584477" y="3963481"/>
                  <a:pt x="1540214" y="3951536"/>
                </a:cubicBezTo>
                <a:cubicBezTo>
                  <a:pt x="1532485" y="3949429"/>
                  <a:pt x="1525459" y="3944510"/>
                  <a:pt x="1518433" y="3939592"/>
                </a:cubicBezTo>
                <a:cubicBezTo>
                  <a:pt x="1509299" y="3933269"/>
                  <a:pt x="1507192" y="3925540"/>
                  <a:pt x="1510002" y="3913596"/>
                </a:cubicBezTo>
                <a:cubicBezTo>
                  <a:pt x="1526162" y="3838419"/>
                  <a:pt x="1553563" y="3766754"/>
                  <a:pt x="1581667" y="3695792"/>
                </a:cubicBezTo>
                <a:cubicBezTo>
                  <a:pt x="1593611" y="3665580"/>
                  <a:pt x="1599232" y="3627640"/>
                  <a:pt x="1573938" y="3602346"/>
                </a:cubicBezTo>
                <a:cubicBezTo>
                  <a:pt x="1564804" y="3593213"/>
                  <a:pt x="1557779" y="3581971"/>
                  <a:pt x="1569723" y="3570027"/>
                </a:cubicBezTo>
                <a:cubicBezTo>
                  <a:pt x="1578154" y="3560893"/>
                  <a:pt x="1597124" y="3560893"/>
                  <a:pt x="1607663" y="3570730"/>
                </a:cubicBezTo>
                <a:cubicBezTo>
                  <a:pt x="1613284" y="3575648"/>
                  <a:pt x="1609068" y="3590402"/>
                  <a:pt x="1613986" y="3596725"/>
                </a:cubicBezTo>
                <a:cubicBezTo>
                  <a:pt x="1618202" y="3602346"/>
                  <a:pt x="1622417" y="3607264"/>
                  <a:pt x="1627336" y="3612183"/>
                </a:cubicBezTo>
                <a:cubicBezTo>
                  <a:pt x="1633659" y="3605859"/>
                  <a:pt x="1642793" y="3600238"/>
                  <a:pt x="1645603" y="3592510"/>
                </a:cubicBezTo>
                <a:cubicBezTo>
                  <a:pt x="1650521" y="3577756"/>
                  <a:pt x="1652629" y="3562298"/>
                  <a:pt x="1654737" y="3547544"/>
                </a:cubicBezTo>
                <a:cubicBezTo>
                  <a:pt x="1664573" y="3470961"/>
                  <a:pt x="1654034" y="3408430"/>
                  <a:pt x="1661060" y="3331144"/>
                </a:cubicBezTo>
                <a:cubicBezTo>
                  <a:pt x="1668789" y="3251751"/>
                  <a:pt x="1673707" y="3172358"/>
                  <a:pt x="1679328" y="3092262"/>
                </a:cubicBezTo>
                <a:cubicBezTo>
                  <a:pt x="1682841" y="3038865"/>
                  <a:pt x="1695487" y="2986873"/>
                  <a:pt x="1710242" y="2935583"/>
                </a:cubicBezTo>
                <a:cubicBezTo>
                  <a:pt x="1724996" y="2884996"/>
                  <a:pt x="1742561" y="2835112"/>
                  <a:pt x="1755911" y="2784525"/>
                </a:cubicBezTo>
                <a:cubicBezTo>
                  <a:pt x="1763639" y="2757124"/>
                  <a:pt x="1761531" y="2755016"/>
                  <a:pt x="1734130" y="2746585"/>
                </a:cubicBezTo>
                <a:cubicBezTo>
                  <a:pt x="1708837" y="2738856"/>
                  <a:pt x="1661763" y="2733235"/>
                  <a:pt x="1635767" y="2726912"/>
                </a:cubicBezTo>
                <a:cubicBezTo>
                  <a:pt x="1620310" y="2723399"/>
                  <a:pt x="1542321" y="2719886"/>
                  <a:pt x="1522649" y="2715671"/>
                </a:cubicBezTo>
                <a:cubicBezTo>
                  <a:pt x="1518433" y="2770473"/>
                  <a:pt x="1513515" y="2821060"/>
                  <a:pt x="1510705" y="2872349"/>
                </a:cubicBezTo>
                <a:cubicBezTo>
                  <a:pt x="1507894" y="2913803"/>
                  <a:pt x="1514920" y="2957363"/>
                  <a:pt x="1504381" y="2996709"/>
                </a:cubicBezTo>
                <a:cubicBezTo>
                  <a:pt x="1492437" y="3040972"/>
                  <a:pt x="1520541" y="3085236"/>
                  <a:pt x="1512110" y="3128797"/>
                </a:cubicBezTo>
                <a:cubicBezTo>
                  <a:pt x="1505786" y="3160414"/>
                  <a:pt x="1517028" y="3177979"/>
                  <a:pt x="1510705" y="3209595"/>
                </a:cubicBezTo>
                <a:cubicBezTo>
                  <a:pt x="1503679" y="3246833"/>
                  <a:pt x="1496653" y="3284773"/>
                  <a:pt x="1484709" y="3320605"/>
                </a:cubicBezTo>
                <a:cubicBezTo>
                  <a:pt x="1479088" y="3338170"/>
                  <a:pt x="1490329" y="3352222"/>
                  <a:pt x="1476980" y="3366274"/>
                </a:cubicBezTo>
                <a:cubicBezTo>
                  <a:pt x="1468549" y="3375408"/>
                  <a:pt x="1465036" y="3383136"/>
                  <a:pt x="1466441" y="3395783"/>
                </a:cubicBezTo>
                <a:cubicBezTo>
                  <a:pt x="1468549" y="3434426"/>
                  <a:pt x="1462226" y="3471664"/>
                  <a:pt x="1433419" y="3499767"/>
                </a:cubicBezTo>
                <a:cubicBezTo>
                  <a:pt x="1385643" y="3547544"/>
                  <a:pt x="1314680" y="3587592"/>
                  <a:pt x="1266201" y="3634666"/>
                </a:cubicBezTo>
                <a:cubicBezTo>
                  <a:pt x="1240205" y="3659959"/>
                  <a:pt x="1214209" y="3685955"/>
                  <a:pt x="1190321" y="3712654"/>
                </a:cubicBezTo>
                <a:cubicBezTo>
                  <a:pt x="1147463" y="3759728"/>
                  <a:pt x="1100389" y="3801884"/>
                  <a:pt x="1049099" y="3839824"/>
                </a:cubicBezTo>
                <a:cubicBezTo>
                  <a:pt x="1025211" y="3857389"/>
                  <a:pt x="909985" y="3931864"/>
                  <a:pt x="878368" y="3954347"/>
                </a:cubicBezTo>
                <a:cubicBezTo>
                  <a:pt x="835510" y="3985261"/>
                  <a:pt x="793354" y="4017580"/>
                  <a:pt x="751901" y="4050603"/>
                </a:cubicBezTo>
                <a:cubicBezTo>
                  <a:pt x="736444" y="4062546"/>
                  <a:pt x="742768" y="4092055"/>
                  <a:pt x="761035" y="4096974"/>
                </a:cubicBezTo>
                <a:cubicBezTo>
                  <a:pt x="775087" y="4101189"/>
                  <a:pt x="780708" y="4108918"/>
                  <a:pt x="784221" y="4122970"/>
                </a:cubicBezTo>
                <a:cubicBezTo>
                  <a:pt x="787734" y="4135616"/>
                  <a:pt x="787031" y="4155289"/>
                  <a:pt x="794760" y="4166531"/>
                </a:cubicBezTo>
                <a:cubicBezTo>
                  <a:pt x="806704" y="4183393"/>
                  <a:pt x="805299" y="4192527"/>
                  <a:pt x="785626" y="4196743"/>
                </a:cubicBezTo>
                <a:cubicBezTo>
                  <a:pt x="761738" y="4201661"/>
                  <a:pt x="744875" y="4197445"/>
                  <a:pt x="720284" y="4200256"/>
                </a:cubicBezTo>
                <a:cubicBezTo>
                  <a:pt x="706233" y="4202363"/>
                  <a:pt x="691478" y="4202363"/>
                  <a:pt x="677426" y="4204471"/>
                </a:cubicBezTo>
                <a:cubicBezTo>
                  <a:pt x="669698" y="4205876"/>
                  <a:pt x="661969" y="4208687"/>
                  <a:pt x="656348" y="4212902"/>
                </a:cubicBezTo>
                <a:cubicBezTo>
                  <a:pt x="651430" y="4217118"/>
                  <a:pt x="648620" y="4238195"/>
                  <a:pt x="644404" y="4243817"/>
                </a:cubicBezTo>
                <a:cubicBezTo>
                  <a:pt x="649322" y="4247330"/>
                  <a:pt x="654241" y="4250842"/>
                  <a:pt x="659861" y="4253653"/>
                </a:cubicBezTo>
                <a:cubicBezTo>
                  <a:pt x="662672" y="4255058"/>
                  <a:pt x="666185" y="4256463"/>
                  <a:pt x="669698" y="4257868"/>
                </a:cubicBezTo>
                <a:cubicBezTo>
                  <a:pt x="668292" y="4259273"/>
                  <a:pt x="667590" y="4260679"/>
                  <a:pt x="666887" y="4260679"/>
                </a:cubicBezTo>
                <a:cubicBezTo>
                  <a:pt x="633163" y="4248032"/>
                  <a:pt x="614193" y="4253653"/>
                  <a:pt x="598033" y="4278243"/>
                </a:cubicBezTo>
                <a:cubicBezTo>
                  <a:pt x="579765" y="4304942"/>
                  <a:pt x="542528" y="4323210"/>
                  <a:pt x="529881" y="4352719"/>
                </a:cubicBezTo>
                <a:cubicBezTo>
                  <a:pt x="507398" y="4404711"/>
                  <a:pt x="468755" y="4450379"/>
                  <a:pt x="463134" y="4509398"/>
                </a:cubicBezTo>
                <a:cubicBezTo>
                  <a:pt x="460324" y="4536799"/>
                  <a:pt x="449083" y="4557876"/>
                  <a:pt x="422384" y="4569821"/>
                </a:cubicBezTo>
                <a:cubicBezTo>
                  <a:pt x="415358" y="4572631"/>
                  <a:pt x="424492" y="4585980"/>
                  <a:pt x="418871" y="4590899"/>
                </a:cubicBezTo>
                <a:cubicBezTo>
                  <a:pt x="403414" y="4590899"/>
                  <a:pt x="387957" y="4590899"/>
                  <a:pt x="372500" y="4590899"/>
                </a:cubicBezTo>
                <a:close/>
                <a:moveTo>
                  <a:pt x="768764" y="739971"/>
                </a:moveTo>
                <a:cubicBezTo>
                  <a:pt x="763143" y="690790"/>
                  <a:pt x="763845" y="676035"/>
                  <a:pt x="791949" y="636690"/>
                </a:cubicBezTo>
                <a:cubicBezTo>
                  <a:pt x="794057" y="633879"/>
                  <a:pt x="795462" y="630366"/>
                  <a:pt x="796165" y="626853"/>
                </a:cubicBezTo>
                <a:cubicBezTo>
                  <a:pt x="807406" y="579077"/>
                  <a:pt x="831295" y="569943"/>
                  <a:pt x="876963" y="557296"/>
                </a:cubicBezTo>
                <a:cubicBezTo>
                  <a:pt x="903662" y="549568"/>
                  <a:pt x="954249" y="543947"/>
                  <a:pt x="982353" y="541137"/>
                </a:cubicBezTo>
                <a:cubicBezTo>
                  <a:pt x="984460" y="541137"/>
                  <a:pt x="985866" y="543947"/>
                  <a:pt x="987973" y="544650"/>
                </a:cubicBezTo>
                <a:cubicBezTo>
                  <a:pt x="994999" y="547460"/>
                  <a:pt x="1002728" y="551676"/>
                  <a:pt x="1009754" y="551676"/>
                </a:cubicBezTo>
                <a:cubicBezTo>
                  <a:pt x="1042073" y="551676"/>
                  <a:pt x="1050504" y="578374"/>
                  <a:pt x="1061746" y="598750"/>
                </a:cubicBezTo>
                <a:cubicBezTo>
                  <a:pt x="1072988" y="619827"/>
                  <a:pt x="1077203" y="631069"/>
                  <a:pt x="1087742" y="653552"/>
                </a:cubicBezTo>
                <a:cubicBezTo>
                  <a:pt x="1102497" y="687277"/>
                  <a:pt x="1110928" y="721704"/>
                  <a:pt x="1116549" y="758239"/>
                </a:cubicBezTo>
                <a:cubicBezTo>
                  <a:pt x="1117954" y="766670"/>
                  <a:pt x="1124980" y="754023"/>
                  <a:pt x="1131303" y="761752"/>
                </a:cubicBezTo>
                <a:cubicBezTo>
                  <a:pt x="1136924" y="769480"/>
                  <a:pt x="1148868" y="775804"/>
                  <a:pt x="1150273" y="784235"/>
                </a:cubicBezTo>
                <a:cubicBezTo>
                  <a:pt x="1154489" y="814446"/>
                  <a:pt x="1153083" y="846063"/>
                  <a:pt x="1115846" y="868546"/>
                </a:cubicBezTo>
                <a:cubicBezTo>
                  <a:pt x="1112333" y="870654"/>
                  <a:pt x="1107415" y="874870"/>
                  <a:pt x="1107415" y="878383"/>
                </a:cubicBezTo>
                <a:cubicBezTo>
                  <a:pt x="1107415" y="901568"/>
                  <a:pt x="1086337" y="966910"/>
                  <a:pt x="1088445" y="990095"/>
                </a:cubicBezTo>
                <a:cubicBezTo>
                  <a:pt x="1089147" y="994311"/>
                  <a:pt x="1100389" y="1030846"/>
                  <a:pt x="1103902" y="1029441"/>
                </a:cubicBezTo>
                <a:cubicBezTo>
                  <a:pt x="1119359" y="1023117"/>
                  <a:pt x="1134816" y="988690"/>
                  <a:pt x="1141139" y="970423"/>
                </a:cubicBezTo>
                <a:cubicBezTo>
                  <a:pt x="1142545" y="966207"/>
                  <a:pt x="1167135" y="940211"/>
                  <a:pt x="1170648" y="938806"/>
                </a:cubicBezTo>
                <a:cubicBezTo>
                  <a:pt x="1200860" y="928970"/>
                  <a:pt x="1203670" y="900866"/>
                  <a:pt x="1212804" y="876275"/>
                </a:cubicBezTo>
                <a:cubicBezTo>
                  <a:pt x="1214209" y="872059"/>
                  <a:pt x="1214209" y="866439"/>
                  <a:pt x="1212804" y="862223"/>
                </a:cubicBezTo>
                <a:cubicBezTo>
                  <a:pt x="1204373" y="839740"/>
                  <a:pt x="1195942" y="817959"/>
                  <a:pt x="1186808" y="796179"/>
                </a:cubicBezTo>
                <a:cubicBezTo>
                  <a:pt x="1159407" y="731540"/>
                  <a:pt x="1141139" y="663388"/>
                  <a:pt x="1127087" y="594534"/>
                </a:cubicBezTo>
                <a:cubicBezTo>
                  <a:pt x="1122169" y="569241"/>
                  <a:pt x="1121467" y="542542"/>
                  <a:pt x="1118656" y="516546"/>
                </a:cubicBezTo>
                <a:cubicBezTo>
                  <a:pt x="1117954" y="511628"/>
                  <a:pt x="1117251" y="507412"/>
                  <a:pt x="1115143" y="503197"/>
                </a:cubicBezTo>
                <a:cubicBezTo>
                  <a:pt x="1100389" y="471580"/>
                  <a:pt x="1073690" y="450502"/>
                  <a:pt x="1046289" y="430127"/>
                </a:cubicBezTo>
                <a:cubicBezTo>
                  <a:pt x="1009754" y="403428"/>
                  <a:pt x="972516" y="376027"/>
                  <a:pt x="938089" y="346518"/>
                </a:cubicBezTo>
                <a:cubicBezTo>
                  <a:pt x="891718" y="305767"/>
                  <a:pt x="873450" y="257288"/>
                  <a:pt x="816540" y="236210"/>
                </a:cubicBezTo>
                <a:cubicBezTo>
                  <a:pt x="801786" y="230589"/>
                  <a:pt x="789139" y="234805"/>
                  <a:pt x="782815" y="250262"/>
                </a:cubicBezTo>
                <a:cubicBezTo>
                  <a:pt x="772277" y="274853"/>
                  <a:pt x="763143" y="300146"/>
                  <a:pt x="751901" y="324035"/>
                </a:cubicBezTo>
                <a:cubicBezTo>
                  <a:pt x="746983" y="334574"/>
                  <a:pt x="740660" y="344410"/>
                  <a:pt x="732931" y="352841"/>
                </a:cubicBezTo>
                <a:cubicBezTo>
                  <a:pt x="717474" y="370406"/>
                  <a:pt x="699909" y="386566"/>
                  <a:pt x="683749" y="403428"/>
                </a:cubicBezTo>
                <a:cubicBezTo>
                  <a:pt x="657051" y="430829"/>
                  <a:pt x="634568" y="462446"/>
                  <a:pt x="603654" y="483524"/>
                </a:cubicBezTo>
                <a:cubicBezTo>
                  <a:pt x="548851" y="521464"/>
                  <a:pt x="484915" y="532003"/>
                  <a:pt x="418871" y="517248"/>
                </a:cubicBezTo>
                <a:cubicBezTo>
                  <a:pt x="394280" y="511628"/>
                  <a:pt x="373905" y="505304"/>
                  <a:pt x="355637" y="528490"/>
                </a:cubicBezTo>
                <a:cubicBezTo>
                  <a:pt x="350017" y="535516"/>
                  <a:pt x="337370" y="537624"/>
                  <a:pt x="333857" y="545352"/>
                </a:cubicBezTo>
                <a:cubicBezTo>
                  <a:pt x="314887" y="587508"/>
                  <a:pt x="279054" y="650742"/>
                  <a:pt x="268515" y="695708"/>
                </a:cubicBezTo>
                <a:cubicBezTo>
                  <a:pt x="253058" y="761049"/>
                  <a:pt x="224252" y="828498"/>
                  <a:pt x="214416" y="894542"/>
                </a:cubicBezTo>
                <a:cubicBezTo>
                  <a:pt x="210200" y="921944"/>
                  <a:pt x="212308" y="924754"/>
                  <a:pt x="239709" y="933185"/>
                </a:cubicBezTo>
                <a:cubicBezTo>
                  <a:pt x="334559" y="961992"/>
                  <a:pt x="423086" y="987988"/>
                  <a:pt x="497562" y="1056139"/>
                </a:cubicBezTo>
                <a:cubicBezTo>
                  <a:pt x="529178" y="1084946"/>
                  <a:pt x="551661" y="1061760"/>
                  <a:pt x="591709" y="1063165"/>
                </a:cubicBezTo>
                <a:cubicBezTo>
                  <a:pt x="593115" y="1063165"/>
                  <a:pt x="616300" y="1075812"/>
                  <a:pt x="617705" y="1074407"/>
                </a:cubicBezTo>
                <a:cubicBezTo>
                  <a:pt x="630352" y="1063165"/>
                  <a:pt x="635973" y="1061760"/>
                  <a:pt x="652133" y="1068084"/>
                </a:cubicBezTo>
                <a:cubicBezTo>
                  <a:pt x="658456" y="1070894"/>
                  <a:pt x="673913" y="1067381"/>
                  <a:pt x="681642" y="1066678"/>
                </a:cubicBezTo>
                <a:cubicBezTo>
                  <a:pt x="689370" y="1065976"/>
                  <a:pt x="711151" y="1063165"/>
                  <a:pt x="718177" y="1062463"/>
                </a:cubicBezTo>
                <a:cubicBezTo>
                  <a:pt x="754712" y="1059652"/>
                  <a:pt x="829187" y="1087756"/>
                  <a:pt x="856588" y="1064571"/>
                </a:cubicBezTo>
                <a:cubicBezTo>
                  <a:pt x="882584" y="1042790"/>
                  <a:pt x="853075" y="1006958"/>
                  <a:pt x="836213" y="976746"/>
                </a:cubicBezTo>
                <a:cubicBezTo>
                  <a:pt x="822161" y="951453"/>
                  <a:pt x="780708" y="904379"/>
                  <a:pt x="768764" y="878383"/>
                </a:cubicBezTo>
                <a:cubicBezTo>
                  <a:pt x="762440" y="864331"/>
                  <a:pt x="760332" y="849576"/>
                  <a:pt x="771574" y="834822"/>
                </a:cubicBezTo>
                <a:cubicBezTo>
                  <a:pt x="777195" y="827796"/>
                  <a:pt x="777897" y="815852"/>
                  <a:pt x="777195" y="806015"/>
                </a:cubicBezTo>
                <a:cubicBezTo>
                  <a:pt x="775087" y="786343"/>
                  <a:pt x="771574" y="763157"/>
                  <a:pt x="768764" y="739971"/>
                </a:cubicBezTo>
                <a:close/>
              </a:path>
            </a:pathLst>
          </a:custGeom>
          <a:solidFill>
            <a:srgbClr val="FFB90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hape&#10;&#10;Description automatically generated" id="158" name="Google Shape;15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3949" y="372254"/>
            <a:ext cx="4377824" cy="3914774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"/>
          <p:cNvSpPr txBox="1"/>
          <p:nvPr/>
        </p:nvSpPr>
        <p:spPr>
          <a:xfrm>
            <a:off x="61034" y="6089331"/>
            <a:ext cx="5732547" cy="584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2022 - 2023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/>
          <p:nvPr/>
        </p:nvSpPr>
        <p:spPr>
          <a:xfrm>
            <a:off x="612648" y="1600200"/>
            <a:ext cx="8153400" cy="585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4" lvl="0" marL="22860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C8102"/>
              </a:buClr>
              <a:buSzPts val="1400"/>
              <a:buFont typeface="Noto Sans Symbols"/>
              <a:buChar char="⮚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Portes ouvertes (120 personnes)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0"/>
          <p:cNvSpPr/>
          <p:nvPr/>
        </p:nvSpPr>
        <p:spPr>
          <a:xfrm>
            <a:off x="9472038" y="1771655"/>
            <a:ext cx="2640544" cy="4590288"/>
          </a:xfrm>
          <a:custGeom>
            <a:rect b="b" l="l" r="r" t="t"/>
            <a:pathLst>
              <a:path extrusionOk="0" h="4587950" w="2283436">
                <a:moveTo>
                  <a:pt x="372500" y="4590899"/>
                </a:moveTo>
                <a:cubicBezTo>
                  <a:pt x="324723" y="4556472"/>
                  <a:pt x="306456" y="4503777"/>
                  <a:pt x="298024" y="4451082"/>
                </a:cubicBezTo>
                <a:cubicBezTo>
                  <a:pt x="288188" y="4387849"/>
                  <a:pt x="290296" y="4323912"/>
                  <a:pt x="309266" y="4261381"/>
                </a:cubicBezTo>
                <a:cubicBezTo>
                  <a:pt x="321210" y="4221333"/>
                  <a:pt x="322615" y="4180583"/>
                  <a:pt x="321210" y="4139129"/>
                </a:cubicBezTo>
                <a:cubicBezTo>
                  <a:pt x="319805" y="4091353"/>
                  <a:pt x="327533" y="4044279"/>
                  <a:pt x="329641" y="3996503"/>
                </a:cubicBezTo>
                <a:cubicBezTo>
                  <a:pt x="330344" y="3981045"/>
                  <a:pt x="334559" y="3964886"/>
                  <a:pt x="340180" y="3949429"/>
                </a:cubicBezTo>
                <a:cubicBezTo>
                  <a:pt x="352827" y="3916407"/>
                  <a:pt x="375310" y="3907975"/>
                  <a:pt x="410440" y="3905868"/>
                </a:cubicBezTo>
                <a:cubicBezTo>
                  <a:pt x="458216" y="3903057"/>
                  <a:pt x="497562" y="3911488"/>
                  <a:pt x="542528" y="3923433"/>
                </a:cubicBezTo>
                <a:cubicBezTo>
                  <a:pt x="572739" y="3931161"/>
                  <a:pt x="598033" y="3926243"/>
                  <a:pt x="617003" y="3900247"/>
                </a:cubicBezTo>
                <a:cubicBezTo>
                  <a:pt x="626137" y="3887600"/>
                  <a:pt x="637378" y="3883384"/>
                  <a:pt x="652133" y="3886195"/>
                </a:cubicBezTo>
                <a:cubicBezTo>
                  <a:pt x="663374" y="3888303"/>
                  <a:pt x="671805" y="3884790"/>
                  <a:pt x="679534" y="3874251"/>
                </a:cubicBezTo>
                <a:cubicBezTo>
                  <a:pt x="711853" y="3829987"/>
                  <a:pt x="746983" y="3787832"/>
                  <a:pt x="777897" y="3742865"/>
                </a:cubicBezTo>
                <a:cubicBezTo>
                  <a:pt x="796165" y="3716167"/>
                  <a:pt x="872748" y="3591807"/>
                  <a:pt x="900149" y="3561596"/>
                </a:cubicBezTo>
                <a:cubicBezTo>
                  <a:pt x="958464" y="3497660"/>
                  <a:pt x="1046991" y="3475177"/>
                  <a:pt x="1117251" y="3425995"/>
                </a:cubicBezTo>
                <a:cubicBezTo>
                  <a:pt x="1130600" y="3416861"/>
                  <a:pt x="1141842" y="3403512"/>
                  <a:pt x="1153083" y="3391568"/>
                </a:cubicBezTo>
                <a:cubicBezTo>
                  <a:pt x="1165028" y="3378921"/>
                  <a:pt x="1162217" y="3364869"/>
                  <a:pt x="1150273" y="3355735"/>
                </a:cubicBezTo>
                <a:cubicBezTo>
                  <a:pt x="1109523" y="3324118"/>
                  <a:pt x="1112333" y="3279855"/>
                  <a:pt x="1105307" y="3232078"/>
                </a:cubicBezTo>
                <a:cubicBezTo>
                  <a:pt x="1100389" y="3199759"/>
                  <a:pt x="1093363" y="3167440"/>
                  <a:pt x="1082824" y="3137228"/>
                </a:cubicBezTo>
                <a:cubicBezTo>
                  <a:pt x="1068069" y="3092964"/>
                  <a:pt x="1061043" y="3047998"/>
                  <a:pt x="1066664" y="3001627"/>
                </a:cubicBezTo>
                <a:cubicBezTo>
                  <a:pt x="1071582" y="2966497"/>
                  <a:pt x="1066664" y="2932773"/>
                  <a:pt x="1058936" y="2899048"/>
                </a:cubicBezTo>
                <a:cubicBezTo>
                  <a:pt x="1054017" y="2875160"/>
                  <a:pt x="1054720" y="2853379"/>
                  <a:pt x="1061746" y="2830896"/>
                </a:cubicBezTo>
                <a:cubicBezTo>
                  <a:pt x="1063854" y="2822465"/>
                  <a:pt x="1062449" y="2812629"/>
                  <a:pt x="1061043" y="2803495"/>
                </a:cubicBezTo>
                <a:cubicBezTo>
                  <a:pt x="1057530" y="2788740"/>
                  <a:pt x="1051910" y="2773986"/>
                  <a:pt x="1048397" y="2759232"/>
                </a:cubicBezTo>
                <a:cubicBezTo>
                  <a:pt x="1046991" y="2754313"/>
                  <a:pt x="1048397" y="2747287"/>
                  <a:pt x="1051207" y="2744477"/>
                </a:cubicBezTo>
                <a:cubicBezTo>
                  <a:pt x="1063151" y="2731830"/>
                  <a:pt x="1043478" y="2717778"/>
                  <a:pt x="1041371" y="2703727"/>
                </a:cubicBezTo>
                <a:cubicBezTo>
                  <a:pt x="1040668" y="2700916"/>
                  <a:pt x="1039263" y="2697403"/>
                  <a:pt x="1037155" y="2695998"/>
                </a:cubicBezTo>
                <a:cubicBezTo>
                  <a:pt x="1011159" y="2685459"/>
                  <a:pt x="1023103" y="2658058"/>
                  <a:pt x="992189" y="2655247"/>
                </a:cubicBezTo>
                <a:cubicBezTo>
                  <a:pt x="979542" y="2653842"/>
                  <a:pt x="966896" y="2648924"/>
                  <a:pt x="954951" y="2644006"/>
                </a:cubicBezTo>
                <a:cubicBezTo>
                  <a:pt x="949331" y="2641898"/>
                  <a:pt x="943007" y="2638385"/>
                  <a:pt x="938792" y="2633467"/>
                </a:cubicBezTo>
                <a:cubicBezTo>
                  <a:pt x="881179" y="2575151"/>
                  <a:pt x="834808" y="2509810"/>
                  <a:pt x="812325" y="2429012"/>
                </a:cubicBezTo>
                <a:cubicBezTo>
                  <a:pt x="805299" y="2403718"/>
                  <a:pt x="787734" y="2343997"/>
                  <a:pt x="790544" y="2339782"/>
                </a:cubicBezTo>
                <a:cubicBezTo>
                  <a:pt x="806704" y="2313083"/>
                  <a:pt x="806001" y="2284277"/>
                  <a:pt x="805299" y="2254768"/>
                </a:cubicBezTo>
                <a:cubicBezTo>
                  <a:pt x="804596" y="2216828"/>
                  <a:pt x="803191" y="2178887"/>
                  <a:pt x="801083" y="2140947"/>
                </a:cubicBezTo>
                <a:cubicBezTo>
                  <a:pt x="800380" y="2124085"/>
                  <a:pt x="797570" y="2064364"/>
                  <a:pt x="798273" y="2051015"/>
                </a:cubicBezTo>
                <a:cubicBezTo>
                  <a:pt x="798975" y="2038368"/>
                  <a:pt x="798975" y="2025722"/>
                  <a:pt x="801083" y="2013075"/>
                </a:cubicBezTo>
                <a:cubicBezTo>
                  <a:pt x="805299" y="1988484"/>
                  <a:pt x="808109" y="1963190"/>
                  <a:pt x="815838" y="1940707"/>
                </a:cubicBezTo>
                <a:cubicBezTo>
                  <a:pt x="822863" y="1920332"/>
                  <a:pt x="824971" y="1902767"/>
                  <a:pt x="816540" y="1882392"/>
                </a:cubicBezTo>
                <a:cubicBezTo>
                  <a:pt x="809514" y="1866232"/>
                  <a:pt x="806704" y="1847965"/>
                  <a:pt x="806001" y="1831102"/>
                </a:cubicBezTo>
                <a:cubicBezTo>
                  <a:pt x="804596" y="1800891"/>
                  <a:pt x="786328" y="1770679"/>
                  <a:pt x="786328" y="1740468"/>
                </a:cubicBezTo>
                <a:cubicBezTo>
                  <a:pt x="786328" y="1729929"/>
                  <a:pt x="786328" y="1717985"/>
                  <a:pt x="782113" y="1708851"/>
                </a:cubicBezTo>
                <a:cubicBezTo>
                  <a:pt x="762440" y="1665290"/>
                  <a:pt x="739957" y="1609082"/>
                  <a:pt x="707638" y="1571845"/>
                </a:cubicBezTo>
                <a:cubicBezTo>
                  <a:pt x="699207" y="1562711"/>
                  <a:pt x="680237" y="1528986"/>
                  <a:pt x="674616" y="1526879"/>
                </a:cubicBezTo>
                <a:cubicBezTo>
                  <a:pt x="646512" y="1514232"/>
                  <a:pt x="624029" y="1485425"/>
                  <a:pt x="614895" y="1456619"/>
                </a:cubicBezTo>
                <a:cubicBezTo>
                  <a:pt x="602951" y="1418679"/>
                  <a:pt x="594520" y="1415868"/>
                  <a:pt x="594520" y="1376523"/>
                </a:cubicBezTo>
                <a:cubicBezTo>
                  <a:pt x="594520" y="1359661"/>
                  <a:pt x="547446" y="1357553"/>
                  <a:pt x="531286" y="1348419"/>
                </a:cubicBezTo>
                <a:cubicBezTo>
                  <a:pt x="462432" y="1312587"/>
                  <a:pt x="423789" y="1273944"/>
                  <a:pt x="356340" y="1236706"/>
                </a:cubicBezTo>
                <a:cubicBezTo>
                  <a:pt x="338775" y="1226870"/>
                  <a:pt x="319102" y="1219844"/>
                  <a:pt x="302240" y="1210008"/>
                </a:cubicBezTo>
                <a:cubicBezTo>
                  <a:pt x="265002" y="1187525"/>
                  <a:pt x="227765" y="1165744"/>
                  <a:pt x="191932" y="1140451"/>
                </a:cubicBezTo>
                <a:cubicBezTo>
                  <a:pt x="149777" y="1110942"/>
                  <a:pt x="108324" y="1080028"/>
                  <a:pt x="68276" y="1047708"/>
                </a:cubicBezTo>
                <a:cubicBezTo>
                  <a:pt x="51413" y="1034359"/>
                  <a:pt x="38767" y="1015389"/>
                  <a:pt x="24715" y="998527"/>
                </a:cubicBezTo>
                <a:cubicBezTo>
                  <a:pt x="-6200" y="960586"/>
                  <a:pt x="-4092" y="918431"/>
                  <a:pt x="9258" y="875572"/>
                </a:cubicBezTo>
                <a:cubicBezTo>
                  <a:pt x="41577" y="767373"/>
                  <a:pt x="120268" y="641608"/>
                  <a:pt x="181394" y="544650"/>
                </a:cubicBezTo>
                <a:cubicBezTo>
                  <a:pt x="196851" y="520761"/>
                  <a:pt x="213010" y="497576"/>
                  <a:pt x="228467" y="473688"/>
                </a:cubicBezTo>
                <a:cubicBezTo>
                  <a:pt x="243222" y="449799"/>
                  <a:pt x="240412" y="438558"/>
                  <a:pt x="219334" y="420290"/>
                </a:cubicBezTo>
                <a:cubicBezTo>
                  <a:pt x="213713" y="415372"/>
                  <a:pt x="201066" y="405536"/>
                  <a:pt x="201066" y="397807"/>
                </a:cubicBezTo>
                <a:cubicBezTo>
                  <a:pt x="199661" y="354246"/>
                  <a:pt x="199661" y="310685"/>
                  <a:pt x="200364" y="267124"/>
                </a:cubicBezTo>
                <a:cubicBezTo>
                  <a:pt x="200364" y="260801"/>
                  <a:pt x="213713" y="254478"/>
                  <a:pt x="216523" y="248154"/>
                </a:cubicBezTo>
                <a:cubicBezTo>
                  <a:pt x="219334" y="241128"/>
                  <a:pt x="224252" y="234805"/>
                  <a:pt x="224954" y="227076"/>
                </a:cubicBezTo>
                <a:cubicBezTo>
                  <a:pt x="235493" y="156114"/>
                  <a:pt x="274136" y="100609"/>
                  <a:pt x="329641" y="59156"/>
                </a:cubicBezTo>
                <a:cubicBezTo>
                  <a:pt x="358448" y="38078"/>
                  <a:pt x="394280" y="21918"/>
                  <a:pt x="433625" y="20513"/>
                </a:cubicBezTo>
                <a:cubicBezTo>
                  <a:pt x="461027" y="19108"/>
                  <a:pt x="488428" y="17000"/>
                  <a:pt x="515829" y="12082"/>
                </a:cubicBezTo>
                <a:cubicBezTo>
                  <a:pt x="576252" y="1543"/>
                  <a:pt x="563606" y="-12509"/>
                  <a:pt x="623326" y="21216"/>
                </a:cubicBezTo>
                <a:cubicBezTo>
                  <a:pt x="654943" y="38781"/>
                  <a:pt x="689370" y="58453"/>
                  <a:pt x="720987" y="75316"/>
                </a:cubicBezTo>
                <a:cubicBezTo>
                  <a:pt x="791949" y="112553"/>
                  <a:pt x="836213" y="108338"/>
                  <a:pt x="907175" y="144873"/>
                </a:cubicBezTo>
                <a:cubicBezTo>
                  <a:pt x="935279" y="159627"/>
                  <a:pt x="974624" y="180705"/>
                  <a:pt x="1004836" y="190541"/>
                </a:cubicBezTo>
                <a:cubicBezTo>
                  <a:pt x="1082121" y="248857"/>
                  <a:pt x="1096876" y="253775"/>
                  <a:pt x="1143247" y="283987"/>
                </a:cubicBezTo>
                <a:cubicBezTo>
                  <a:pt x="1266201" y="364785"/>
                  <a:pt x="1261283" y="387971"/>
                  <a:pt x="1300629" y="501089"/>
                </a:cubicBezTo>
                <a:cubicBezTo>
                  <a:pt x="1309762" y="528490"/>
                  <a:pt x="1330138" y="554486"/>
                  <a:pt x="1344189" y="580482"/>
                </a:cubicBezTo>
                <a:cubicBezTo>
                  <a:pt x="1372293" y="631772"/>
                  <a:pt x="1398289" y="686574"/>
                  <a:pt x="1405315" y="744187"/>
                </a:cubicBezTo>
                <a:cubicBezTo>
                  <a:pt x="1412341" y="795476"/>
                  <a:pt x="1419367" y="846063"/>
                  <a:pt x="1443958" y="893137"/>
                </a:cubicBezTo>
                <a:cubicBezTo>
                  <a:pt x="1453794" y="911405"/>
                  <a:pt x="1455902" y="933888"/>
                  <a:pt x="1460118" y="954966"/>
                </a:cubicBezTo>
                <a:cubicBezTo>
                  <a:pt x="1465036" y="976746"/>
                  <a:pt x="1467144" y="998527"/>
                  <a:pt x="1472062" y="1020307"/>
                </a:cubicBezTo>
                <a:cubicBezTo>
                  <a:pt x="1482601" y="1063868"/>
                  <a:pt x="1479790" y="1106726"/>
                  <a:pt x="1465036" y="1148882"/>
                </a:cubicBezTo>
                <a:cubicBezTo>
                  <a:pt x="1461523" y="1160124"/>
                  <a:pt x="1429204" y="1199469"/>
                  <a:pt x="1427096" y="1211413"/>
                </a:cubicBezTo>
                <a:cubicBezTo>
                  <a:pt x="1422178" y="1237409"/>
                  <a:pt x="1408828" y="1238814"/>
                  <a:pt x="1432014" y="1254271"/>
                </a:cubicBezTo>
                <a:cubicBezTo>
                  <a:pt x="1436230" y="1257082"/>
                  <a:pt x="1441148" y="1259892"/>
                  <a:pt x="1445363" y="1263405"/>
                </a:cubicBezTo>
                <a:cubicBezTo>
                  <a:pt x="1491032" y="1302751"/>
                  <a:pt x="1481898" y="1304858"/>
                  <a:pt x="1462928" y="1343501"/>
                </a:cubicBezTo>
                <a:cubicBezTo>
                  <a:pt x="1457307" y="1354743"/>
                  <a:pt x="1457307" y="1369497"/>
                  <a:pt x="1453794" y="1382144"/>
                </a:cubicBezTo>
                <a:cubicBezTo>
                  <a:pt x="1442553" y="1425002"/>
                  <a:pt x="1479088" y="1465050"/>
                  <a:pt x="1479790" y="1507206"/>
                </a:cubicBezTo>
                <a:cubicBezTo>
                  <a:pt x="1479790" y="1518447"/>
                  <a:pt x="1467846" y="1528986"/>
                  <a:pt x="1472062" y="1539525"/>
                </a:cubicBezTo>
                <a:cubicBezTo>
                  <a:pt x="1487519" y="1574655"/>
                  <a:pt x="1453092" y="1616108"/>
                  <a:pt x="1468549" y="1651238"/>
                </a:cubicBezTo>
                <a:cubicBezTo>
                  <a:pt x="1476980" y="1670911"/>
                  <a:pt x="1488924" y="1690583"/>
                  <a:pt x="1494545" y="1710959"/>
                </a:cubicBezTo>
                <a:cubicBezTo>
                  <a:pt x="1509299" y="1768572"/>
                  <a:pt x="1508597" y="1907685"/>
                  <a:pt x="1517028" y="1924548"/>
                </a:cubicBezTo>
                <a:cubicBezTo>
                  <a:pt x="1535998" y="1965298"/>
                  <a:pt x="1558481" y="2008157"/>
                  <a:pt x="1566912" y="2051718"/>
                </a:cubicBezTo>
                <a:cubicBezTo>
                  <a:pt x="1571830" y="2077714"/>
                  <a:pt x="1577451" y="2103710"/>
                  <a:pt x="1582369" y="2129706"/>
                </a:cubicBezTo>
                <a:cubicBezTo>
                  <a:pt x="1582369" y="2131111"/>
                  <a:pt x="1583072" y="2132516"/>
                  <a:pt x="1582369" y="2133219"/>
                </a:cubicBezTo>
                <a:cubicBezTo>
                  <a:pt x="1564102" y="2157810"/>
                  <a:pt x="1581667" y="2179590"/>
                  <a:pt x="1587288" y="2202776"/>
                </a:cubicBezTo>
                <a:cubicBezTo>
                  <a:pt x="1590801" y="2218233"/>
                  <a:pt x="1590801" y="2234392"/>
                  <a:pt x="1590098" y="2249850"/>
                </a:cubicBezTo>
                <a:cubicBezTo>
                  <a:pt x="1590098" y="2255470"/>
                  <a:pt x="1581667" y="2280764"/>
                  <a:pt x="1573938" y="2287087"/>
                </a:cubicBezTo>
                <a:cubicBezTo>
                  <a:pt x="1580964" y="2291303"/>
                  <a:pt x="1609068" y="2296221"/>
                  <a:pt x="1616797" y="2300436"/>
                </a:cubicBezTo>
                <a:cubicBezTo>
                  <a:pt x="1654034" y="2318001"/>
                  <a:pt x="1739751" y="2335566"/>
                  <a:pt x="1776988" y="2351726"/>
                </a:cubicBezTo>
                <a:cubicBezTo>
                  <a:pt x="1784717" y="2355239"/>
                  <a:pt x="1794553" y="2355239"/>
                  <a:pt x="1802984" y="2354536"/>
                </a:cubicBezTo>
                <a:cubicBezTo>
                  <a:pt x="1822657" y="2354536"/>
                  <a:pt x="1835304" y="2364373"/>
                  <a:pt x="1849356" y="2377020"/>
                </a:cubicBezTo>
                <a:cubicBezTo>
                  <a:pt x="1864110" y="2390369"/>
                  <a:pt x="1891511" y="2383343"/>
                  <a:pt x="1909076" y="2394584"/>
                </a:cubicBezTo>
                <a:cubicBezTo>
                  <a:pt x="1925236" y="2405123"/>
                  <a:pt x="1939991" y="2417067"/>
                  <a:pt x="1955448" y="2429012"/>
                </a:cubicBezTo>
                <a:cubicBezTo>
                  <a:pt x="1968094" y="2438848"/>
                  <a:pt x="1979336" y="2450792"/>
                  <a:pt x="1992685" y="2459223"/>
                </a:cubicBezTo>
                <a:cubicBezTo>
                  <a:pt x="2051001" y="2495056"/>
                  <a:pt x="2066458" y="2527375"/>
                  <a:pt x="2054514" y="2595527"/>
                </a:cubicBezTo>
                <a:cubicBezTo>
                  <a:pt x="2046083" y="2646816"/>
                  <a:pt x="2032733" y="2713563"/>
                  <a:pt x="2022194" y="2764852"/>
                </a:cubicBezTo>
                <a:cubicBezTo>
                  <a:pt x="2015168" y="2799982"/>
                  <a:pt x="2003224" y="2918018"/>
                  <a:pt x="1999711" y="2943311"/>
                </a:cubicBezTo>
                <a:cubicBezTo>
                  <a:pt x="1989875" y="3010058"/>
                  <a:pt x="1913995" y="3241915"/>
                  <a:pt x="1909076" y="3258777"/>
                </a:cubicBezTo>
                <a:cubicBezTo>
                  <a:pt x="1896430" y="3300230"/>
                  <a:pt x="1869731" y="3468853"/>
                  <a:pt x="1860597" y="3507496"/>
                </a:cubicBezTo>
                <a:cubicBezTo>
                  <a:pt x="1862705" y="3508901"/>
                  <a:pt x="1864813" y="3510306"/>
                  <a:pt x="1866921" y="3511712"/>
                </a:cubicBezTo>
                <a:cubicBezTo>
                  <a:pt x="1871839" y="3509604"/>
                  <a:pt x="1877460" y="3508199"/>
                  <a:pt x="1882378" y="3504686"/>
                </a:cubicBezTo>
                <a:cubicBezTo>
                  <a:pt x="1896430" y="3494849"/>
                  <a:pt x="1909779" y="3483608"/>
                  <a:pt x="1925236" y="3475879"/>
                </a:cubicBezTo>
                <a:cubicBezTo>
                  <a:pt x="1932965" y="3471664"/>
                  <a:pt x="1944206" y="3474474"/>
                  <a:pt x="1954042" y="3473771"/>
                </a:cubicBezTo>
                <a:cubicBezTo>
                  <a:pt x="1953340" y="3482905"/>
                  <a:pt x="1954745" y="3492039"/>
                  <a:pt x="1951935" y="3500470"/>
                </a:cubicBezTo>
                <a:cubicBezTo>
                  <a:pt x="1940693" y="3541923"/>
                  <a:pt x="1935073" y="3575648"/>
                  <a:pt x="1923831" y="3617101"/>
                </a:cubicBezTo>
                <a:cubicBezTo>
                  <a:pt x="1921723" y="3624829"/>
                  <a:pt x="1922426" y="3633261"/>
                  <a:pt x="1921723" y="3639584"/>
                </a:cubicBezTo>
                <a:cubicBezTo>
                  <a:pt x="1934370" y="3645205"/>
                  <a:pt x="1944909" y="3650123"/>
                  <a:pt x="1955448" y="3653636"/>
                </a:cubicBezTo>
                <a:cubicBezTo>
                  <a:pt x="1984957" y="3664877"/>
                  <a:pt x="1978633" y="3656446"/>
                  <a:pt x="1989172" y="3715464"/>
                </a:cubicBezTo>
                <a:cubicBezTo>
                  <a:pt x="1989875" y="3719680"/>
                  <a:pt x="1987767" y="3724598"/>
                  <a:pt x="1986362" y="3728813"/>
                </a:cubicBezTo>
                <a:cubicBezTo>
                  <a:pt x="1983552" y="3735137"/>
                  <a:pt x="1968797" y="3728111"/>
                  <a:pt x="1970202" y="3732326"/>
                </a:cubicBezTo>
                <a:cubicBezTo>
                  <a:pt x="1973715" y="3742865"/>
                  <a:pt x="1986362" y="3768861"/>
                  <a:pt x="1994793" y="3774482"/>
                </a:cubicBezTo>
                <a:cubicBezTo>
                  <a:pt x="2043272" y="3803289"/>
                  <a:pt x="2060837" y="3842634"/>
                  <a:pt x="2101588" y="3879871"/>
                </a:cubicBezTo>
                <a:cubicBezTo>
                  <a:pt x="2117045" y="3893923"/>
                  <a:pt x="2134610" y="3898139"/>
                  <a:pt x="2153580" y="3900247"/>
                </a:cubicBezTo>
                <a:cubicBezTo>
                  <a:pt x="2180981" y="3904462"/>
                  <a:pt x="2209085" y="3907975"/>
                  <a:pt x="2236486" y="3912894"/>
                </a:cubicBezTo>
                <a:cubicBezTo>
                  <a:pt x="2242107" y="3913596"/>
                  <a:pt x="2250538" y="3917812"/>
                  <a:pt x="2252646" y="3922027"/>
                </a:cubicBezTo>
                <a:cubicBezTo>
                  <a:pt x="2263887" y="3944510"/>
                  <a:pt x="2275129" y="3967696"/>
                  <a:pt x="2282857" y="3991584"/>
                </a:cubicBezTo>
                <a:cubicBezTo>
                  <a:pt x="2287775" y="4007744"/>
                  <a:pt x="2276534" y="4016878"/>
                  <a:pt x="2259672" y="4021093"/>
                </a:cubicBezTo>
                <a:cubicBezTo>
                  <a:pt x="2221732" y="4028822"/>
                  <a:pt x="2183791" y="4039361"/>
                  <a:pt x="2145851" y="4041468"/>
                </a:cubicBezTo>
                <a:cubicBezTo>
                  <a:pt x="2065053" y="4046387"/>
                  <a:pt x="1997603" y="4032335"/>
                  <a:pt x="1917508" y="4019688"/>
                </a:cubicBezTo>
                <a:cubicBezTo>
                  <a:pt x="1836709" y="4006339"/>
                  <a:pt x="1755208" y="3994395"/>
                  <a:pt x="1674409" y="3978938"/>
                </a:cubicBezTo>
                <a:cubicBezTo>
                  <a:pt x="1629443" y="3970506"/>
                  <a:pt x="1584477" y="3963481"/>
                  <a:pt x="1540214" y="3951536"/>
                </a:cubicBezTo>
                <a:cubicBezTo>
                  <a:pt x="1532485" y="3949429"/>
                  <a:pt x="1525459" y="3944510"/>
                  <a:pt x="1518433" y="3939592"/>
                </a:cubicBezTo>
                <a:cubicBezTo>
                  <a:pt x="1509299" y="3933269"/>
                  <a:pt x="1507192" y="3925540"/>
                  <a:pt x="1510002" y="3913596"/>
                </a:cubicBezTo>
                <a:cubicBezTo>
                  <a:pt x="1526162" y="3838419"/>
                  <a:pt x="1553563" y="3766754"/>
                  <a:pt x="1581667" y="3695792"/>
                </a:cubicBezTo>
                <a:cubicBezTo>
                  <a:pt x="1593611" y="3665580"/>
                  <a:pt x="1599232" y="3627640"/>
                  <a:pt x="1573938" y="3602346"/>
                </a:cubicBezTo>
                <a:cubicBezTo>
                  <a:pt x="1564804" y="3593213"/>
                  <a:pt x="1557779" y="3581971"/>
                  <a:pt x="1569723" y="3570027"/>
                </a:cubicBezTo>
                <a:cubicBezTo>
                  <a:pt x="1578154" y="3560893"/>
                  <a:pt x="1597124" y="3560893"/>
                  <a:pt x="1607663" y="3570730"/>
                </a:cubicBezTo>
                <a:cubicBezTo>
                  <a:pt x="1613284" y="3575648"/>
                  <a:pt x="1609068" y="3590402"/>
                  <a:pt x="1613986" y="3596725"/>
                </a:cubicBezTo>
                <a:cubicBezTo>
                  <a:pt x="1618202" y="3602346"/>
                  <a:pt x="1622417" y="3607264"/>
                  <a:pt x="1627336" y="3612183"/>
                </a:cubicBezTo>
                <a:cubicBezTo>
                  <a:pt x="1633659" y="3605859"/>
                  <a:pt x="1642793" y="3600238"/>
                  <a:pt x="1645603" y="3592510"/>
                </a:cubicBezTo>
                <a:cubicBezTo>
                  <a:pt x="1650521" y="3577756"/>
                  <a:pt x="1652629" y="3562298"/>
                  <a:pt x="1654737" y="3547544"/>
                </a:cubicBezTo>
                <a:cubicBezTo>
                  <a:pt x="1664573" y="3470961"/>
                  <a:pt x="1654034" y="3408430"/>
                  <a:pt x="1661060" y="3331144"/>
                </a:cubicBezTo>
                <a:cubicBezTo>
                  <a:pt x="1668789" y="3251751"/>
                  <a:pt x="1673707" y="3172358"/>
                  <a:pt x="1679328" y="3092262"/>
                </a:cubicBezTo>
                <a:cubicBezTo>
                  <a:pt x="1682841" y="3038865"/>
                  <a:pt x="1695487" y="2986873"/>
                  <a:pt x="1710242" y="2935583"/>
                </a:cubicBezTo>
                <a:cubicBezTo>
                  <a:pt x="1724996" y="2884996"/>
                  <a:pt x="1742561" y="2835112"/>
                  <a:pt x="1755911" y="2784525"/>
                </a:cubicBezTo>
                <a:cubicBezTo>
                  <a:pt x="1763639" y="2757124"/>
                  <a:pt x="1761531" y="2755016"/>
                  <a:pt x="1734130" y="2746585"/>
                </a:cubicBezTo>
                <a:cubicBezTo>
                  <a:pt x="1708837" y="2738856"/>
                  <a:pt x="1661763" y="2733235"/>
                  <a:pt x="1635767" y="2726912"/>
                </a:cubicBezTo>
                <a:cubicBezTo>
                  <a:pt x="1620310" y="2723399"/>
                  <a:pt x="1542321" y="2719886"/>
                  <a:pt x="1522649" y="2715671"/>
                </a:cubicBezTo>
                <a:cubicBezTo>
                  <a:pt x="1518433" y="2770473"/>
                  <a:pt x="1513515" y="2821060"/>
                  <a:pt x="1510705" y="2872349"/>
                </a:cubicBezTo>
                <a:cubicBezTo>
                  <a:pt x="1507894" y="2913803"/>
                  <a:pt x="1514920" y="2957363"/>
                  <a:pt x="1504381" y="2996709"/>
                </a:cubicBezTo>
                <a:cubicBezTo>
                  <a:pt x="1492437" y="3040972"/>
                  <a:pt x="1520541" y="3085236"/>
                  <a:pt x="1512110" y="3128797"/>
                </a:cubicBezTo>
                <a:cubicBezTo>
                  <a:pt x="1505786" y="3160414"/>
                  <a:pt x="1517028" y="3177979"/>
                  <a:pt x="1510705" y="3209595"/>
                </a:cubicBezTo>
                <a:cubicBezTo>
                  <a:pt x="1503679" y="3246833"/>
                  <a:pt x="1496653" y="3284773"/>
                  <a:pt x="1484709" y="3320605"/>
                </a:cubicBezTo>
                <a:cubicBezTo>
                  <a:pt x="1479088" y="3338170"/>
                  <a:pt x="1490329" y="3352222"/>
                  <a:pt x="1476980" y="3366274"/>
                </a:cubicBezTo>
                <a:cubicBezTo>
                  <a:pt x="1468549" y="3375408"/>
                  <a:pt x="1465036" y="3383136"/>
                  <a:pt x="1466441" y="3395783"/>
                </a:cubicBezTo>
                <a:cubicBezTo>
                  <a:pt x="1468549" y="3434426"/>
                  <a:pt x="1462226" y="3471664"/>
                  <a:pt x="1433419" y="3499767"/>
                </a:cubicBezTo>
                <a:cubicBezTo>
                  <a:pt x="1385643" y="3547544"/>
                  <a:pt x="1314680" y="3587592"/>
                  <a:pt x="1266201" y="3634666"/>
                </a:cubicBezTo>
                <a:cubicBezTo>
                  <a:pt x="1240205" y="3659959"/>
                  <a:pt x="1214209" y="3685955"/>
                  <a:pt x="1190321" y="3712654"/>
                </a:cubicBezTo>
                <a:cubicBezTo>
                  <a:pt x="1147463" y="3759728"/>
                  <a:pt x="1100389" y="3801884"/>
                  <a:pt x="1049099" y="3839824"/>
                </a:cubicBezTo>
                <a:cubicBezTo>
                  <a:pt x="1025211" y="3857389"/>
                  <a:pt x="909985" y="3931864"/>
                  <a:pt x="878368" y="3954347"/>
                </a:cubicBezTo>
                <a:cubicBezTo>
                  <a:pt x="835510" y="3985261"/>
                  <a:pt x="793354" y="4017580"/>
                  <a:pt x="751901" y="4050603"/>
                </a:cubicBezTo>
                <a:cubicBezTo>
                  <a:pt x="736444" y="4062546"/>
                  <a:pt x="742768" y="4092055"/>
                  <a:pt x="761035" y="4096974"/>
                </a:cubicBezTo>
                <a:cubicBezTo>
                  <a:pt x="775087" y="4101189"/>
                  <a:pt x="780708" y="4108918"/>
                  <a:pt x="784221" y="4122970"/>
                </a:cubicBezTo>
                <a:cubicBezTo>
                  <a:pt x="787734" y="4135616"/>
                  <a:pt x="787031" y="4155289"/>
                  <a:pt x="794760" y="4166531"/>
                </a:cubicBezTo>
                <a:cubicBezTo>
                  <a:pt x="806704" y="4183393"/>
                  <a:pt x="805299" y="4192527"/>
                  <a:pt x="785626" y="4196743"/>
                </a:cubicBezTo>
                <a:cubicBezTo>
                  <a:pt x="761738" y="4201661"/>
                  <a:pt x="744875" y="4197445"/>
                  <a:pt x="720284" y="4200256"/>
                </a:cubicBezTo>
                <a:cubicBezTo>
                  <a:pt x="706233" y="4202363"/>
                  <a:pt x="691478" y="4202363"/>
                  <a:pt x="677426" y="4204471"/>
                </a:cubicBezTo>
                <a:cubicBezTo>
                  <a:pt x="669698" y="4205876"/>
                  <a:pt x="661969" y="4208687"/>
                  <a:pt x="656348" y="4212902"/>
                </a:cubicBezTo>
                <a:cubicBezTo>
                  <a:pt x="651430" y="4217118"/>
                  <a:pt x="648620" y="4238195"/>
                  <a:pt x="644404" y="4243817"/>
                </a:cubicBezTo>
                <a:cubicBezTo>
                  <a:pt x="649322" y="4247330"/>
                  <a:pt x="654241" y="4250842"/>
                  <a:pt x="659861" y="4253653"/>
                </a:cubicBezTo>
                <a:cubicBezTo>
                  <a:pt x="662672" y="4255058"/>
                  <a:pt x="666185" y="4256463"/>
                  <a:pt x="669698" y="4257868"/>
                </a:cubicBezTo>
                <a:cubicBezTo>
                  <a:pt x="668292" y="4259273"/>
                  <a:pt x="667590" y="4260679"/>
                  <a:pt x="666887" y="4260679"/>
                </a:cubicBezTo>
                <a:cubicBezTo>
                  <a:pt x="633163" y="4248032"/>
                  <a:pt x="614193" y="4253653"/>
                  <a:pt x="598033" y="4278243"/>
                </a:cubicBezTo>
                <a:cubicBezTo>
                  <a:pt x="579765" y="4304942"/>
                  <a:pt x="542528" y="4323210"/>
                  <a:pt x="529881" y="4352719"/>
                </a:cubicBezTo>
                <a:cubicBezTo>
                  <a:pt x="507398" y="4404711"/>
                  <a:pt x="468755" y="4450379"/>
                  <a:pt x="463134" y="4509398"/>
                </a:cubicBezTo>
                <a:cubicBezTo>
                  <a:pt x="460324" y="4536799"/>
                  <a:pt x="449083" y="4557876"/>
                  <a:pt x="422384" y="4569821"/>
                </a:cubicBezTo>
                <a:cubicBezTo>
                  <a:pt x="415358" y="4572631"/>
                  <a:pt x="424492" y="4585980"/>
                  <a:pt x="418871" y="4590899"/>
                </a:cubicBezTo>
                <a:cubicBezTo>
                  <a:pt x="403414" y="4590899"/>
                  <a:pt x="387957" y="4590899"/>
                  <a:pt x="372500" y="4590899"/>
                </a:cubicBezTo>
                <a:close/>
                <a:moveTo>
                  <a:pt x="768764" y="739971"/>
                </a:moveTo>
                <a:cubicBezTo>
                  <a:pt x="763143" y="690790"/>
                  <a:pt x="763845" y="676035"/>
                  <a:pt x="791949" y="636690"/>
                </a:cubicBezTo>
                <a:cubicBezTo>
                  <a:pt x="794057" y="633879"/>
                  <a:pt x="795462" y="630366"/>
                  <a:pt x="796165" y="626853"/>
                </a:cubicBezTo>
                <a:cubicBezTo>
                  <a:pt x="807406" y="579077"/>
                  <a:pt x="831295" y="569943"/>
                  <a:pt x="876963" y="557296"/>
                </a:cubicBezTo>
                <a:cubicBezTo>
                  <a:pt x="903662" y="549568"/>
                  <a:pt x="954249" y="543947"/>
                  <a:pt x="982353" y="541137"/>
                </a:cubicBezTo>
                <a:cubicBezTo>
                  <a:pt x="984460" y="541137"/>
                  <a:pt x="985866" y="543947"/>
                  <a:pt x="987973" y="544650"/>
                </a:cubicBezTo>
                <a:cubicBezTo>
                  <a:pt x="994999" y="547460"/>
                  <a:pt x="1002728" y="551676"/>
                  <a:pt x="1009754" y="551676"/>
                </a:cubicBezTo>
                <a:cubicBezTo>
                  <a:pt x="1042073" y="551676"/>
                  <a:pt x="1050504" y="578374"/>
                  <a:pt x="1061746" y="598750"/>
                </a:cubicBezTo>
                <a:cubicBezTo>
                  <a:pt x="1072988" y="619827"/>
                  <a:pt x="1077203" y="631069"/>
                  <a:pt x="1087742" y="653552"/>
                </a:cubicBezTo>
                <a:cubicBezTo>
                  <a:pt x="1102497" y="687277"/>
                  <a:pt x="1110928" y="721704"/>
                  <a:pt x="1116549" y="758239"/>
                </a:cubicBezTo>
                <a:cubicBezTo>
                  <a:pt x="1117954" y="766670"/>
                  <a:pt x="1124980" y="754023"/>
                  <a:pt x="1131303" y="761752"/>
                </a:cubicBezTo>
                <a:cubicBezTo>
                  <a:pt x="1136924" y="769480"/>
                  <a:pt x="1148868" y="775804"/>
                  <a:pt x="1150273" y="784235"/>
                </a:cubicBezTo>
                <a:cubicBezTo>
                  <a:pt x="1154489" y="814446"/>
                  <a:pt x="1153083" y="846063"/>
                  <a:pt x="1115846" y="868546"/>
                </a:cubicBezTo>
                <a:cubicBezTo>
                  <a:pt x="1112333" y="870654"/>
                  <a:pt x="1107415" y="874870"/>
                  <a:pt x="1107415" y="878383"/>
                </a:cubicBezTo>
                <a:cubicBezTo>
                  <a:pt x="1107415" y="901568"/>
                  <a:pt x="1086337" y="966910"/>
                  <a:pt x="1088445" y="990095"/>
                </a:cubicBezTo>
                <a:cubicBezTo>
                  <a:pt x="1089147" y="994311"/>
                  <a:pt x="1100389" y="1030846"/>
                  <a:pt x="1103902" y="1029441"/>
                </a:cubicBezTo>
                <a:cubicBezTo>
                  <a:pt x="1119359" y="1023117"/>
                  <a:pt x="1134816" y="988690"/>
                  <a:pt x="1141139" y="970423"/>
                </a:cubicBezTo>
                <a:cubicBezTo>
                  <a:pt x="1142545" y="966207"/>
                  <a:pt x="1167135" y="940211"/>
                  <a:pt x="1170648" y="938806"/>
                </a:cubicBezTo>
                <a:cubicBezTo>
                  <a:pt x="1200860" y="928970"/>
                  <a:pt x="1203670" y="900866"/>
                  <a:pt x="1212804" y="876275"/>
                </a:cubicBezTo>
                <a:cubicBezTo>
                  <a:pt x="1214209" y="872059"/>
                  <a:pt x="1214209" y="866439"/>
                  <a:pt x="1212804" y="862223"/>
                </a:cubicBezTo>
                <a:cubicBezTo>
                  <a:pt x="1204373" y="839740"/>
                  <a:pt x="1195942" y="817959"/>
                  <a:pt x="1186808" y="796179"/>
                </a:cubicBezTo>
                <a:cubicBezTo>
                  <a:pt x="1159407" y="731540"/>
                  <a:pt x="1141139" y="663388"/>
                  <a:pt x="1127087" y="594534"/>
                </a:cubicBezTo>
                <a:cubicBezTo>
                  <a:pt x="1122169" y="569241"/>
                  <a:pt x="1121467" y="542542"/>
                  <a:pt x="1118656" y="516546"/>
                </a:cubicBezTo>
                <a:cubicBezTo>
                  <a:pt x="1117954" y="511628"/>
                  <a:pt x="1117251" y="507412"/>
                  <a:pt x="1115143" y="503197"/>
                </a:cubicBezTo>
                <a:cubicBezTo>
                  <a:pt x="1100389" y="471580"/>
                  <a:pt x="1073690" y="450502"/>
                  <a:pt x="1046289" y="430127"/>
                </a:cubicBezTo>
                <a:cubicBezTo>
                  <a:pt x="1009754" y="403428"/>
                  <a:pt x="972516" y="376027"/>
                  <a:pt x="938089" y="346518"/>
                </a:cubicBezTo>
                <a:cubicBezTo>
                  <a:pt x="891718" y="305767"/>
                  <a:pt x="873450" y="257288"/>
                  <a:pt x="816540" y="236210"/>
                </a:cubicBezTo>
                <a:cubicBezTo>
                  <a:pt x="801786" y="230589"/>
                  <a:pt x="789139" y="234805"/>
                  <a:pt x="782815" y="250262"/>
                </a:cubicBezTo>
                <a:cubicBezTo>
                  <a:pt x="772277" y="274853"/>
                  <a:pt x="763143" y="300146"/>
                  <a:pt x="751901" y="324035"/>
                </a:cubicBezTo>
                <a:cubicBezTo>
                  <a:pt x="746983" y="334574"/>
                  <a:pt x="740660" y="344410"/>
                  <a:pt x="732931" y="352841"/>
                </a:cubicBezTo>
                <a:cubicBezTo>
                  <a:pt x="717474" y="370406"/>
                  <a:pt x="699909" y="386566"/>
                  <a:pt x="683749" y="403428"/>
                </a:cubicBezTo>
                <a:cubicBezTo>
                  <a:pt x="657051" y="430829"/>
                  <a:pt x="634568" y="462446"/>
                  <a:pt x="603654" y="483524"/>
                </a:cubicBezTo>
                <a:cubicBezTo>
                  <a:pt x="548851" y="521464"/>
                  <a:pt x="484915" y="532003"/>
                  <a:pt x="418871" y="517248"/>
                </a:cubicBezTo>
                <a:cubicBezTo>
                  <a:pt x="394280" y="511628"/>
                  <a:pt x="373905" y="505304"/>
                  <a:pt x="355637" y="528490"/>
                </a:cubicBezTo>
                <a:cubicBezTo>
                  <a:pt x="350017" y="535516"/>
                  <a:pt x="337370" y="537624"/>
                  <a:pt x="333857" y="545352"/>
                </a:cubicBezTo>
                <a:cubicBezTo>
                  <a:pt x="314887" y="587508"/>
                  <a:pt x="279054" y="650742"/>
                  <a:pt x="268515" y="695708"/>
                </a:cubicBezTo>
                <a:cubicBezTo>
                  <a:pt x="253058" y="761049"/>
                  <a:pt x="224252" y="828498"/>
                  <a:pt x="214416" y="894542"/>
                </a:cubicBezTo>
                <a:cubicBezTo>
                  <a:pt x="210200" y="921944"/>
                  <a:pt x="212308" y="924754"/>
                  <a:pt x="239709" y="933185"/>
                </a:cubicBezTo>
                <a:cubicBezTo>
                  <a:pt x="334559" y="961992"/>
                  <a:pt x="423086" y="987988"/>
                  <a:pt x="497562" y="1056139"/>
                </a:cubicBezTo>
                <a:cubicBezTo>
                  <a:pt x="529178" y="1084946"/>
                  <a:pt x="551661" y="1061760"/>
                  <a:pt x="591709" y="1063165"/>
                </a:cubicBezTo>
                <a:cubicBezTo>
                  <a:pt x="593115" y="1063165"/>
                  <a:pt x="616300" y="1075812"/>
                  <a:pt x="617705" y="1074407"/>
                </a:cubicBezTo>
                <a:cubicBezTo>
                  <a:pt x="630352" y="1063165"/>
                  <a:pt x="635973" y="1061760"/>
                  <a:pt x="652133" y="1068084"/>
                </a:cubicBezTo>
                <a:cubicBezTo>
                  <a:pt x="658456" y="1070894"/>
                  <a:pt x="673913" y="1067381"/>
                  <a:pt x="681642" y="1066678"/>
                </a:cubicBezTo>
                <a:cubicBezTo>
                  <a:pt x="689370" y="1065976"/>
                  <a:pt x="711151" y="1063165"/>
                  <a:pt x="718177" y="1062463"/>
                </a:cubicBezTo>
                <a:cubicBezTo>
                  <a:pt x="754712" y="1059652"/>
                  <a:pt x="829187" y="1087756"/>
                  <a:pt x="856588" y="1064571"/>
                </a:cubicBezTo>
                <a:cubicBezTo>
                  <a:pt x="882584" y="1042790"/>
                  <a:pt x="853075" y="1006958"/>
                  <a:pt x="836213" y="976746"/>
                </a:cubicBezTo>
                <a:cubicBezTo>
                  <a:pt x="822161" y="951453"/>
                  <a:pt x="780708" y="904379"/>
                  <a:pt x="768764" y="878383"/>
                </a:cubicBezTo>
                <a:cubicBezTo>
                  <a:pt x="762440" y="864331"/>
                  <a:pt x="760332" y="849576"/>
                  <a:pt x="771574" y="834822"/>
                </a:cubicBezTo>
                <a:cubicBezTo>
                  <a:pt x="777195" y="827796"/>
                  <a:pt x="777897" y="815852"/>
                  <a:pt x="777195" y="806015"/>
                </a:cubicBezTo>
                <a:cubicBezTo>
                  <a:pt x="775087" y="786343"/>
                  <a:pt x="771574" y="763157"/>
                  <a:pt x="768764" y="739971"/>
                </a:cubicBezTo>
                <a:close/>
              </a:path>
            </a:pathLst>
          </a:custGeom>
          <a:solidFill>
            <a:srgbClr val="FFB90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8" name="Google Shape;288;p10"/>
          <p:cNvGrpSpPr/>
          <p:nvPr/>
        </p:nvGrpSpPr>
        <p:grpSpPr>
          <a:xfrm flipH="1">
            <a:off x="1" y="185046"/>
            <a:ext cx="7187184" cy="1052040"/>
            <a:chOff x="5006326" y="5391623"/>
            <a:chExt cx="7185675" cy="1052040"/>
          </a:xfrm>
        </p:grpSpPr>
        <p:sp>
          <p:nvSpPr>
            <p:cNvPr id="289" name="Google Shape;289;p10"/>
            <p:cNvSpPr/>
            <p:nvPr/>
          </p:nvSpPr>
          <p:spPr>
            <a:xfrm flipH="1">
              <a:off x="5006326" y="5481074"/>
              <a:ext cx="7185674" cy="962589"/>
            </a:xfrm>
            <a:custGeom>
              <a:rect b="b" l="l" r="r" t="t"/>
              <a:pathLst>
                <a:path extrusionOk="0" h="962589" w="7185674">
                  <a:moveTo>
                    <a:pt x="7185674" y="0"/>
                  </a:moveTo>
                  <a:lnTo>
                    <a:pt x="0" y="0"/>
                  </a:lnTo>
                  <a:lnTo>
                    <a:pt x="0" y="962589"/>
                  </a:lnTo>
                  <a:lnTo>
                    <a:pt x="6924558" y="962589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 flipH="1">
              <a:off x="5115658" y="5391623"/>
              <a:ext cx="7076343" cy="962589"/>
            </a:xfrm>
            <a:custGeom>
              <a:rect b="b" l="l" r="r" t="t"/>
              <a:pathLst>
                <a:path extrusionOk="0" h="962589" w="7076343">
                  <a:moveTo>
                    <a:pt x="7076343" y="0"/>
                  </a:moveTo>
                  <a:lnTo>
                    <a:pt x="0" y="0"/>
                  </a:lnTo>
                  <a:lnTo>
                    <a:pt x="0" y="962589"/>
                  </a:lnTo>
                  <a:lnTo>
                    <a:pt x="6807987" y="962589"/>
                  </a:lnTo>
                  <a:close/>
                </a:path>
              </a:pathLst>
            </a:custGeom>
            <a:solidFill>
              <a:srgbClr val="EC810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1" name="Google Shape;291;p10"/>
          <p:cNvSpPr txBox="1"/>
          <p:nvPr/>
        </p:nvSpPr>
        <p:spPr>
          <a:xfrm>
            <a:off x="316385" y="320459"/>
            <a:ext cx="9984901" cy="7242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Bilan 2022</a:t>
            </a:r>
            <a:endParaRPr/>
          </a:p>
        </p:txBody>
      </p:sp>
      <p:pic>
        <p:nvPicPr>
          <p:cNvPr descr="Une image contenant plancher, intérieur, enfant, groupe&#10;&#10;Description générée automatiquement" id="292" name="Google Shape;29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35820" y="269137"/>
            <a:ext cx="4739795" cy="31598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intérieur, plancher, plafond, sport&#10;&#10;Description générée automatiquement" id="293" name="Google Shape;29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35819" y="3684742"/>
            <a:ext cx="4739795" cy="31461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plancher, intérieur, sport&#10;&#10;Description générée automatiquement" id="294" name="Google Shape;294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418" y="2549102"/>
            <a:ext cx="5143504" cy="3429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1"/>
          <p:cNvSpPr txBox="1"/>
          <p:nvPr/>
        </p:nvSpPr>
        <p:spPr>
          <a:xfrm>
            <a:off x="323530" y="320459"/>
            <a:ext cx="6332248" cy="7242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Bilan 2021</a:t>
            </a:r>
            <a:endParaRPr/>
          </a:p>
        </p:txBody>
      </p:sp>
      <p:grpSp>
        <p:nvGrpSpPr>
          <p:cNvPr id="300" name="Google Shape;300;p11"/>
          <p:cNvGrpSpPr/>
          <p:nvPr/>
        </p:nvGrpSpPr>
        <p:grpSpPr>
          <a:xfrm flipH="1">
            <a:off x="21432" y="185046"/>
            <a:ext cx="7187184" cy="1079398"/>
            <a:chOff x="5006326" y="5391623"/>
            <a:chExt cx="7185675" cy="1052040"/>
          </a:xfrm>
        </p:grpSpPr>
        <p:sp>
          <p:nvSpPr>
            <p:cNvPr id="301" name="Google Shape;301;p11"/>
            <p:cNvSpPr/>
            <p:nvPr/>
          </p:nvSpPr>
          <p:spPr>
            <a:xfrm flipH="1">
              <a:off x="5006326" y="5481074"/>
              <a:ext cx="7185674" cy="962589"/>
            </a:xfrm>
            <a:custGeom>
              <a:rect b="b" l="l" r="r" t="t"/>
              <a:pathLst>
                <a:path extrusionOk="0" h="962589" w="7185674">
                  <a:moveTo>
                    <a:pt x="7185674" y="0"/>
                  </a:moveTo>
                  <a:lnTo>
                    <a:pt x="0" y="0"/>
                  </a:lnTo>
                  <a:lnTo>
                    <a:pt x="0" y="962589"/>
                  </a:lnTo>
                  <a:lnTo>
                    <a:pt x="6924558" y="962589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1"/>
            <p:cNvSpPr/>
            <p:nvPr/>
          </p:nvSpPr>
          <p:spPr>
            <a:xfrm flipH="1">
              <a:off x="5115658" y="5391623"/>
              <a:ext cx="7076343" cy="962589"/>
            </a:xfrm>
            <a:custGeom>
              <a:rect b="b" l="l" r="r" t="t"/>
              <a:pathLst>
                <a:path extrusionOk="0" h="962589" w="7076343">
                  <a:moveTo>
                    <a:pt x="7076343" y="0"/>
                  </a:moveTo>
                  <a:lnTo>
                    <a:pt x="0" y="0"/>
                  </a:lnTo>
                  <a:lnTo>
                    <a:pt x="0" y="962589"/>
                  </a:lnTo>
                  <a:lnTo>
                    <a:pt x="6807987" y="962589"/>
                  </a:lnTo>
                  <a:close/>
                </a:path>
              </a:pathLst>
            </a:custGeom>
            <a:solidFill>
              <a:srgbClr val="EC810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3" name="Google Shape;303;p11"/>
          <p:cNvSpPr txBox="1"/>
          <p:nvPr/>
        </p:nvSpPr>
        <p:spPr>
          <a:xfrm>
            <a:off x="416400" y="320459"/>
            <a:ext cx="9984901" cy="7430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Bilan 2022</a:t>
            </a:r>
            <a:endParaRPr/>
          </a:p>
        </p:txBody>
      </p:sp>
      <p:sp>
        <p:nvSpPr>
          <p:cNvPr id="304" name="Google Shape;304;p11"/>
          <p:cNvSpPr/>
          <p:nvPr/>
        </p:nvSpPr>
        <p:spPr>
          <a:xfrm>
            <a:off x="9956155" y="1355884"/>
            <a:ext cx="2134113" cy="5336381"/>
          </a:xfrm>
          <a:custGeom>
            <a:rect b="b" l="l" r="r" t="t"/>
            <a:pathLst>
              <a:path extrusionOk="0" h="6858000" w="3645937">
                <a:moveTo>
                  <a:pt x="3610947" y="2347028"/>
                </a:moveTo>
                <a:cubicBezTo>
                  <a:pt x="3573158" y="2232261"/>
                  <a:pt x="3491282" y="2143388"/>
                  <a:pt x="3452794" y="2028621"/>
                </a:cubicBezTo>
                <a:cubicBezTo>
                  <a:pt x="3440197" y="1991532"/>
                  <a:pt x="3421303" y="1955142"/>
                  <a:pt x="3401008" y="1922252"/>
                </a:cubicBezTo>
                <a:cubicBezTo>
                  <a:pt x="3353422" y="1845974"/>
                  <a:pt x="3303737" y="1798388"/>
                  <a:pt x="3253352" y="1723510"/>
                </a:cubicBezTo>
                <a:cubicBezTo>
                  <a:pt x="3200867" y="1644433"/>
                  <a:pt x="3211364" y="1561857"/>
                  <a:pt x="3182672" y="1470884"/>
                </a:cubicBezTo>
                <a:cubicBezTo>
                  <a:pt x="3164477" y="1411401"/>
                  <a:pt x="3133687" y="1360316"/>
                  <a:pt x="3088900" y="1316229"/>
                </a:cubicBezTo>
                <a:cubicBezTo>
                  <a:pt x="3000025" y="1228054"/>
                  <a:pt x="2962936" y="1160174"/>
                  <a:pt x="2874762" y="1071300"/>
                </a:cubicBezTo>
                <a:cubicBezTo>
                  <a:pt x="2801983" y="997821"/>
                  <a:pt x="2750198" y="967730"/>
                  <a:pt x="2652927" y="940438"/>
                </a:cubicBezTo>
                <a:cubicBezTo>
                  <a:pt x="2607440" y="927842"/>
                  <a:pt x="2435990" y="931341"/>
                  <a:pt x="2389104" y="921544"/>
                </a:cubicBezTo>
                <a:cubicBezTo>
                  <a:pt x="2383505" y="920144"/>
                  <a:pt x="2317025" y="919444"/>
                  <a:pt x="2314225" y="914546"/>
                </a:cubicBezTo>
                <a:cubicBezTo>
                  <a:pt x="2234449" y="745195"/>
                  <a:pt x="2342217" y="788582"/>
                  <a:pt x="2368110" y="639526"/>
                </a:cubicBezTo>
                <a:cubicBezTo>
                  <a:pt x="2419195" y="646524"/>
                  <a:pt x="2424793" y="598938"/>
                  <a:pt x="2424093" y="557650"/>
                </a:cubicBezTo>
                <a:cubicBezTo>
                  <a:pt x="2423394" y="500267"/>
                  <a:pt x="2457684" y="398796"/>
                  <a:pt x="2381406" y="412792"/>
                </a:cubicBezTo>
                <a:cubicBezTo>
                  <a:pt x="2385605" y="357508"/>
                  <a:pt x="2395402" y="342113"/>
                  <a:pt x="2382805" y="277032"/>
                </a:cubicBezTo>
                <a:cubicBezTo>
                  <a:pt x="2355513" y="134973"/>
                  <a:pt x="2265940" y="65693"/>
                  <a:pt x="2135777" y="23006"/>
                </a:cubicBezTo>
                <a:cubicBezTo>
                  <a:pt x="2129479" y="20906"/>
                  <a:pt x="2086792" y="9710"/>
                  <a:pt x="2079794" y="7610"/>
                </a:cubicBezTo>
                <a:cubicBezTo>
                  <a:pt x="2057400" y="2012"/>
                  <a:pt x="2028009" y="-2887"/>
                  <a:pt x="2002116" y="2012"/>
                </a:cubicBezTo>
                <a:cubicBezTo>
                  <a:pt x="1953830" y="11809"/>
                  <a:pt x="1866356" y="57296"/>
                  <a:pt x="1823668" y="87387"/>
                </a:cubicBezTo>
                <a:cubicBezTo>
                  <a:pt x="1788679" y="111880"/>
                  <a:pt x="1776082" y="145470"/>
                  <a:pt x="1759987" y="184659"/>
                </a:cubicBezTo>
                <a:cubicBezTo>
                  <a:pt x="1735494" y="245541"/>
                  <a:pt x="1727097" y="309222"/>
                  <a:pt x="1725697" y="374303"/>
                </a:cubicBezTo>
                <a:cubicBezTo>
                  <a:pt x="1724997" y="400896"/>
                  <a:pt x="1731295" y="402995"/>
                  <a:pt x="1692806" y="410693"/>
                </a:cubicBezTo>
                <a:cubicBezTo>
                  <a:pt x="1688608" y="411392"/>
                  <a:pt x="1684409" y="417691"/>
                  <a:pt x="1682310" y="422589"/>
                </a:cubicBezTo>
                <a:cubicBezTo>
                  <a:pt x="1657117" y="477173"/>
                  <a:pt x="1669013" y="533857"/>
                  <a:pt x="1684409" y="594739"/>
                </a:cubicBezTo>
                <a:cubicBezTo>
                  <a:pt x="1696305" y="641625"/>
                  <a:pt x="1720798" y="654222"/>
                  <a:pt x="1766285" y="640226"/>
                </a:cubicBezTo>
                <a:cubicBezTo>
                  <a:pt x="1782380" y="635327"/>
                  <a:pt x="1787979" y="703207"/>
                  <a:pt x="1790778" y="716503"/>
                </a:cubicBezTo>
                <a:cubicBezTo>
                  <a:pt x="1800575" y="764789"/>
                  <a:pt x="1820869" y="775986"/>
                  <a:pt x="1835565" y="787183"/>
                </a:cubicBezTo>
                <a:cubicBezTo>
                  <a:pt x="1869855" y="814475"/>
                  <a:pt x="1863557" y="988024"/>
                  <a:pt x="1755788" y="920844"/>
                </a:cubicBezTo>
                <a:cubicBezTo>
                  <a:pt x="1712401" y="893552"/>
                  <a:pt x="1664815" y="911747"/>
                  <a:pt x="1624926" y="941838"/>
                </a:cubicBezTo>
                <a:cubicBezTo>
                  <a:pt x="1594135" y="965631"/>
                  <a:pt x="1573141" y="943237"/>
                  <a:pt x="1543050" y="968430"/>
                </a:cubicBezTo>
                <a:cubicBezTo>
                  <a:pt x="1510860" y="995722"/>
                  <a:pt x="1474470" y="1011817"/>
                  <a:pt x="1433182" y="1017416"/>
                </a:cubicBezTo>
                <a:cubicBezTo>
                  <a:pt x="1383497" y="1023714"/>
                  <a:pt x="1312817" y="1049606"/>
                  <a:pt x="1279227" y="1085996"/>
                </a:cubicBezTo>
                <a:cubicBezTo>
                  <a:pt x="1151164" y="1227355"/>
                  <a:pt x="1146266" y="1403703"/>
                  <a:pt x="1186854" y="1584950"/>
                </a:cubicBezTo>
                <a:cubicBezTo>
                  <a:pt x="1200850" y="1647932"/>
                  <a:pt x="1208548" y="1727709"/>
                  <a:pt x="1172158" y="1781593"/>
                </a:cubicBezTo>
                <a:cubicBezTo>
                  <a:pt x="1145566" y="1820782"/>
                  <a:pt x="1150465" y="1866968"/>
                  <a:pt x="1149765" y="1915254"/>
                </a:cubicBezTo>
                <a:cubicBezTo>
                  <a:pt x="1149065" y="1969138"/>
                  <a:pt x="1136469" y="2022323"/>
                  <a:pt x="1109177" y="2070609"/>
                </a:cubicBezTo>
                <a:cubicBezTo>
                  <a:pt x="1090982" y="2103499"/>
                  <a:pt x="1050394" y="2113996"/>
                  <a:pt x="1030800" y="2103499"/>
                </a:cubicBezTo>
                <a:cubicBezTo>
                  <a:pt x="1004907" y="2089503"/>
                  <a:pt x="973416" y="2039818"/>
                  <a:pt x="986712" y="2011826"/>
                </a:cubicBezTo>
                <a:cubicBezTo>
                  <a:pt x="1003507" y="1976836"/>
                  <a:pt x="991611" y="1957242"/>
                  <a:pt x="952422" y="1957942"/>
                </a:cubicBezTo>
                <a:cubicBezTo>
                  <a:pt x="933528" y="1958641"/>
                  <a:pt x="913934" y="1964940"/>
                  <a:pt x="895039" y="1966339"/>
                </a:cubicBezTo>
                <a:cubicBezTo>
                  <a:pt x="875445" y="1967739"/>
                  <a:pt x="874045" y="1985234"/>
                  <a:pt x="856550" y="1978236"/>
                </a:cubicBezTo>
                <a:cubicBezTo>
                  <a:pt x="798467" y="1953743"/>
                  <a:pt x="745983" y="1941146"/>
                  <a:pt x="683701" y="1936948"/>
                </a:cubicBezTo>
                <a:cubicBezTo>
                  <a:pt x="655009" y="1934848"/>
                  <a:pt x="636814" y="1936248"/>
                  <a:pt x="624218" y="1910355"/>
                </a:cubicBezTo>
                <a:cubicBezTo>
                  <a:pt x="613721" y="1889361"/>
                  <a:pt x="604624" y="1864169"/>
                  <a:pt x="573833" y="1866968"/>
                </a:cubicBezTo>
                <a:cubicBezTo>
                  <a:pt x="543042" y="1869767"/>
                  <a:pt x="507352" y="1899858"/>
                  <a:pt x="499654" y="1927850"/>
                </a:cubicBezTo>
                <a:cubicBezTo>
                  <a:pt x="496155" y="1940447"/>
                  <a:pt x="488458" y="1939747"/>
                  <a:pt x="484959" y="1953043"/>
                </a:cubicBezTo>
                <a:cubicBezTo>
                  <a:pt x="478660" y="1976836"/>
                  <a:pt x="465364" y="1983834"/>
                  <a:pt x="443671" y="1972637"/>
                </a:cubicBezTo>
                <a:cubicBezTo>
                  <a:pt x="424776" y="1962840"/>
                  <a:pt x="418478" y="1968438"/>
                  <a:pt x="397484" y="1954443"/>
                </a:cubicBezTo>
                <a:cubicBezTo>
                  <a:pt x="360395" y="1959341"/>
                  <a:pt x="335202" y="1978935"/>
                  <a:pt x="310709" y="2002728"/>
                </a:cubicBezTo>
                <a:cubicBezTo>
                  <a:pt x="291815" y="2021623"/>
                  <a:pt x="284117" y="2044716"/>
                  <a:pt x="298813" y="2069909"/>
                </a:cubicBezTo>
                <a:cubicBezTo>
                  <a:pt x="307910" y="2086004"/>
                  <a:pt x="303711" y="2099300"/>
                  <a:pt x="289716" y="2109098"/>
                </a:cubicBezTo>
                <a:cubicBezTo>
                  <a:pt x="263823" y="2127292"/>
                  <a:pt x="236531" y="2151085"/>
                  <a:pt x="210639" y="2169280"/>
                </a:cubicBezTo>
                <a:cubicBezTo>
                  <a:pt x="172850" y="2195872"/>
                  <a:pt x="167251" y="2225963"/>
                  <a:pt x="188245" y="2267951"/>
                </a:cubicBezTo>
                <a:cubicBezTo>
                  <a:pt x="194543" y="2281247"/>
                  <a:pt x="189645" y="2300842"/>
                  <a:pt x="188945" y="2316937"/>
                </a:cubicBezTo>
                <a:cubicBezTo>
                  <a:pt x="185446" y="2362424"/>
                  <a:pt x="177748" y="2408610"/>
                  <a:pt x="178448" y="2454097"/>
                </a:cubicBezTo>
                <a:cubicBezTo>
                  <a:pt x="181947" y="2644441"/>
                  <a:pt x="329604" y="2877473"/>
                  <a:pt x="540942" y="2916662"/>
                </a:cubicBezTo>
                <a:cubicBezTo>
                  <a:pt x="624218" y="2932057"/>
                  <a:pt x="720790" y="2924360"/>
                  <a:pt x="804765" y="2901966"/>
                </a:cubicBezTo>
                <a:cubicBezTo>
                  <a:pt x="939826" y="2866277"/>
                  <a:pt x="1031499" y="2776703"/>
                  <a:pt x="1097980" y="2658437"/>
                </a:cubicBezTo>
                <a:cubicBezTo>
                  <a:pt x="1112676" y="2632545"/>
                  <a:pt x="1125972" y="2605253"/>
                  <a:pt x="1139268" y="2578660"/>
                </a:cubicBezTo>
                <a:cubicBezTo>
                  <a:pt x="1151864" y="2553468"/>
                  <a:pt x="1172158" y="2542971"/>
                  <a:pt x="1200150" y="2548569"/>
                </a:cubicBezTo>
                <a:cubicBezTo>
                  <a:pt x="1206448" y="2549969"/>
                  <a:pt x="1247736" y="2542271"/>
                  <a:pt x="1253335" y="2544371"/>
                </a:cubicBezTo>
                <a:cubicBezTo>
                  <a:pt x="1326813" y="2564665"/>
                  <a:pt x="1378598" y="2533874"/>
                  <a:pt x="1419186" y="2475791"/>
                </a:cubicBezTo>
                <a:cubicBezTo>
                  <a:pt x="1442280" y="2442200"/>
                  <a:pt x="1451377" y="2415608"/>
                  <a:pt x="1474470" y="2382718"/>
                </a:cubicBezTo>
                <a:cubicBezTo>
                  <a:pt x="1480069" y="2374320"/>
                  <a:pt x="1510860" y="2260953"/>
                  <a:pt x="1522056" y="2246257"/>
                </a:cubicBezTo>
                <a:cubicBezTo>
                  <a:pt x="1530454" y="2265852"/>
                  <a:pt x="1490565" y="2385517"/>
                  <a:pt x="1496164" y="2399513"/>
                </a:cubicBezTo>
                <a:cubicBezTo>
                  <a:pt x="1507361" y="2426805"/>
                  <a:pt x="1497563" y="2461795"/>
                  <a:pt x="1509460" y="2489087"/>
                </a:cubicBezTo>
                <a:cubicBezTo>
                  <a:pt x="1512959" y="2498184"/>
                  <a:pt x="1517857" y="2506582"/>
                  <a:pt x="1521356" y="2515679"/>
                </a:cubicBezTo>
                <a:cubicBezTo>
                  <a:pt x="1533253" y="2540872"/>
                  <a:pt x="1534653" y="2540172"/>
                  <a:pt x="1510860" y="2556267"/>
                </a:cubicBezTo>
                <a:cubicBezTo>
                  <a:pt x="1494064" y="2567464"/>
                  <a:pt x="1478669" y="2580760"/>
                  <a:pt x="1461874" y="2592656"/>
                </a:cubicBezTo>
                <a:cubicBezTo>
                  <a:pt x="1405190" y="2632545"/>
                  <a:pt x="1415687" y="2699725"/>
                  <a:pt x="1413588" y="2769705"/>
                </a:cubicBezTo>
                <a:cubicBezTo>
                  <a:pt x="1412188" y="2814492"/>
                  <a:pt x="1400292" y="2854380"/>
                  <a:pt x="1375799" y="2894268"/>
                </a:cubicBezTo>
                <a:cubicBezTo>
                  <a:pt x="1339410" y="2953751"/>
                  <a:pt x="1314917" y="3019532"/>
                  <a:pt x="1305819" y="3090211"/>
                </a:cubicBezTo>
                <a:cubicBezTo>
                  <a:pt x="1303720" y="3103507"/>
                  <a:pt x="1298821" y="3118203"/>
                  <a:pt x="1290424" y="3128700"/>
                </a:cubicBezTo>
                <a:cubicBezTo>
                  <a:pt x="1230941" y="3205678"/>
                  <a:pt x="1170759" y="3330241"/>
                  <a:pt x="1139268" y="3420515"/>
                </a:cubicBezTo>
                <a:cubicBezTo>
                  <a:pt x="1124572" y="3463203"/>
                  <a:pt x="1107777" y="3505190"/>
                  <a:pt x="1090982" y="3546478"/>
                </a:cubicBezTo>
                <a:cubicBezTo>
                  <a:pt x="1078386" y="3577969"/>
                  <a:pt x="1074187" y="3586367"/>
                  <a:pt x="1052493" y="3611559"/>
                </a:cubicBezTo>
                <a:cubicBezTo>
                  <a:pt x="1042696" y="3622756"/>
                  <a:pt x="1034299" y="3624855"/>
                  <a:pt x="1021702" y="3616458"/>
                </a:cubicBezTo>
                <a:cubicBezTo>
                  <a:pt x="997909" y="3600363"/>
                  <a:pt x="983213" y="3603162"/>
                  <a:pt x="976215" y="3631154"/>
                </a:cubicBezTo>
                <a:cubicBezTo>
                  <a:pt x="970617" y="3654247"/>
                  <a:pt x="968518" y="3716529"/>
                  <a:pt x="975516" y="3738222"/>
                </a:cubicBezTo>
                <a:cubicBezTo>
                  <a:pt x="990911" y="3785109"/>
                  <a:pt x="989512" y="3746620"/>
                  <a:pt x="1011205" y="3790707"/>
                </a:cubicBezTo>
                <a:cubicBezTo>
                  <a:pt x="1035698" y="3839693"/>
                  <a:pt x="1025201" y="3844591"/>
                  <a:pt x="1008406" y="3913171"/>
                </a:cubicBezTo>
                <a:cubicBezTo>
                  <a:pt x="990211" y="3986650"/>
                  <a:pt x="984613" y="4025838"/>
                  <a:pt x="977615" y="4101417"/>
                </a:cubicBezTo>
                <a:cubicBezTo>
                  <a:pt x="972716" y="4152502"/>
                  <a:pt x="957321" y="4202887"/>
                  <a:pt x="941925" y="4252573"/>
                </a:cubicBezTo>
                <a:cubicBezTo>
                  <a:pt x="931428" y="4286163"/>
                  <a:pt x="913234" y="4316954"/>
                  <a:pt x="899938" y="4349844"/>
                </a:cubicBezTo>
                <a:cubicBezTo>
                  <a:pt x="869846" y="4424722"/>
                  <a:pt x="820861" y="4489803"/>
                  <a:pt x="764877" y="4548586"/>
                </a:cubicBezTo>
                <a:cubicBezTo>
                  <a:pt x="676003" y="4641659"/>
                  <a:pt x="630516" y="4759225"/>
                  <a:pt x="599025" y="4882389"/>
                </a:cubicBezTo>
                <a:cubicBezTo>
                  <a:pt x="533245" y="5137115"/>
                  <a:pt x="469563" y="5392540"/>
                  <a:pt x="403083" y="5647266"/>
                </a:cubicBezTo>
                <a:cubicBezTo>
                  <a:pt x="393985" y="5683655"/>
                  <a:pt x="376490" y="5717945"/>
                  <a:pt x="363894" y="5753635"/>
                </a:cubicBezTo>
                <a:cubicBezTo>
                  <a:pt x="358995" y="5768330"/>
                  <a:pt x="357596" y="5784426"/>
                  <a:pt x="353397" y="5799821"/>
                </a:cubicBezTo>
                <a:cubicBezTo>
                  <a:pt x="333103" y="5887296"/>
                  <a:pt x="312109" y="5975470"/>
                  <a:pt x="291115" y="6062945"/>
                </a:cubicBezTo>
                <a:cubicBezTo>
                  <a:pt x="287616" y="6078340"/>
                  <a:pt x="280618" y="6094435"/>
                  <a:pt x="270821" y="6105632"/>
                </a:cubicBezTo>
                <a:cubicBezTo>
                  <a:pt x="261724" y="6116129"/>
                  <a:pt x="246328" y="6125226"/>
                  <a:pt x="233032" y="6127326"/>
                </a:cubicBezTo>
                <a:cubicBezTo>
                  <a:pt x="217637" y="6129425"/>
                  <a:pt x="209239" y="6133624"/>
                  <a:pt x="204340" y="6148320"/>
                </a:cubicBezTo>
                <a:cubicBezTo>
                  <a:pt x="171450" y="6249790"/>
                  <a:pt x="137860" y="6351261"/>
                  <a:pt x="105669" y="6452731"/>
                </a:cubicBezTo>
                <a:cubicBezTo>
                  <a:pt x="98671" y="6473725"/>
                  <a:pt x="95872" y="6495418"/>
                  <a:pt x="90274" y="6517112"/>
                </a:cubicBezTo>
                <a:cubicBezTo>
                  <a:pt x="88174" y="6525510"/>
                  <a:pt x="86075" y="6535307"/>
                  <a:pt x="81176" y="6541605"/>
                </a:cubicBezTo>
                <a:cubicBezTo>
                  <a:pt x="39189" y="6589891"/>
                  <a:pt x="20294" y="6648674"/>
                  <a:pt x="4199" y="6708856"/>
                </a:cubicBezTo>
                <a:cubicBezTo>
                  <a:pt x="3499" y="6712355"/>
                  <a:pt x="1400" y="6715155"/>
                  <a:pt x="0" y="6718653"/>
                </a:cubicBezTo>
                <a:cubicBezTo>
                  <a:pt x="0" y="6736148"/>
                  <a:pt x="0" y="6754343"/>
                  <a:pt x="0" y="6771838"/>
                </a:cubicBezTo>
                <a:cubicBezTo>
                  <a:pt x="15396" y="6815925"/>
                  <a:pt x="50385" y="6835519"/>
                  <a:pt x="92373" y="6839718"/>
                </a:cubicBezTo>
                <a:cubicBezTo>
                  <a:pt x="171450" y="6848815"/>
                  <a:pt x="250527" y="6854414"/>
                  <a:pt x="329604" y="6860012"/>
                </a:cubicBezTo>
                <a:cubicBezTo>
                  <a:pt x="367393" y="6862811"/>
                  <a:pt x="405882" y="6860712"/>
                  <a:pt x="443671" y="6861412"/>
                </a:cubicBezTo>
                <a:cubicBezTo>
                  <a:pt x="468863" y="6861412"/>
                  <a:pt x="484959" y="6853014"/>
                  <a:pt x="484259" y="6825022"/>
                </a:cubicBezTo>
                <a:cubicBezTo>
                  <a:pt x="483559" y="6791432"/>
                  <a:pt x="485658" y="6757842"/>
                  <a:pt x="481460" y="6724951"/>
                </a:cubicBezTo>
                <a:cubicBezTo>
                  <a:pt x="476561" y="6686463"/>
                  <a:pt x="484959" y="6652173"/>
                  <a:pt x="500354" y="6617183"/>
                </a:cubicBezTo>
                <a:cubicBezTo>
                  <a:pt x="517849" y="6576595"/>
                  <a:pt x="533245" y="6535307"/>
                  <a:pt x="547940" y="6494019"/>
                </a:cubicBezTo>
                <a:cubicBezTo>
                  <a:pt x="552139" y="6483522"/>
                  <a:pt x="554938" y="6471625"/>
                  <a:pt x="554938" y="6460429"/>
                </a:cubicBezTo>
                <a:cubicBezTo>
                  <a:pt x="554238" y="6410743"/>
                  <a:pt x="569634" y="6366656"/>
                  <a:pt x="597626" y="6326768"/>
                </a:cubicBezTo>
                <a:cubicBezTo>
                  <a:pt x="610222" y="6308573"/>
                  <a:pt x="610922" y="6290378"/>
                  <a:pt x="592727" y="6272183"/>
                </a:cubicBezTo>
                <a:cubicBezTo>
                  <a:pt x="584330" y="6263786"/>
                  <a:pt x="582230" y="6246291"/>
                  <a:pt x="582930" y="6233695"/>
                </a:cubicBezTo>
                <a:cubicBezTo>
                  <a:pt x="584330" y="6210601"/>
                  <a:pt x="585029" y="6190308"/>
                  <a:pt x="566835" y="6172113"/>
                </a:cubicBezTo>
                <a:cubicBezTo>
                  <a:pt x="551439" y="6156717"/>
                  <a:pt x="564036" y="6143421"/>
                  <a:pt x="573133" y="6130125"/>
                </a:cubicBezTo>
                <a:cubicBezTo>
                  <a:pt x="597626" y="6095835"/>
                  <a:pt x="622818" y="6061545"/>
                  <a:pt x="643812" y="6025155"/>
                </a:cubicBezTo>
                <a:cubicBezTo>
                  <a:pt x="652210" y="6011160"/>
                  <a:pt x="649411" y="5991565"/>
                  <a:pt x="652210" y="5974770"/>
                </a:cubicBezTo>
                <a:cubicBezTo>
                  <a:pt x="649411" y="5974070"/>
                  <a:pt x="645912" y="5973371"/>
                  <a:pt x="643113" y="5973371"/>
                </a:cubicBezTo>
                <a:cubicBezTo>
                  <a:pt x="641713" y="5976870"/>
                  <a:pt x="640313" y="5981068"/>
                  <a:pt x="637514" y="5983868"/>
                </a:cubicBezTo>
                <a:cubicBezTo>
                  <a:pt x="631916" y="5989466"/>
                  <a:pt x="624918" y="5993665"/>
                  <a:pt x="619319" y="5998563"/>
                </a:cubicBezTo>
                <a:cubicBezTo>
                  <a:pt x="615821" y="5990866"/>
                  <a:pt x="612322" y="5982468"/>
                  <a:pt x="609522" y="5974770"/>
                </a:cubicBezTo>
                <a:cubicBezTo>
                  <a:pt x="608823" y="5973371"/>
                  <a:pt x="610222" y="5971271"/>
                  <a:pt x="610922" y="5969872"/>
                </a:cubicBezTo>
                <a:cubicBezTo>
                  <a:pt x="644512" y="5881697"/>
                  <a:pt x="672504" y="5791424"/>
                  <a:pt x="713092" y="5706748"/>
                </a:cubicBezTo>
                <a:cubicBezTo>
                  <a:pt x="769076" y="5589183"/>
                  <a:pt x="834857" y="5475116"/>
                  <a:pt x="896439" y="5360349"/>
                </a:cubicBezTo>
                <a:cubicBezTo>
                  <a:pt x="906236" y="5341455"/>
                  <a:pt x="916733" y="5322561"/>
                  <a:pt x="929329" y="5305765"/>
                </a:cubicBezTo>
                <a:cubicBezTo>
                  <a:pt x="1035698" y="5158109"/>
                  <a:pt x="1110576" y="4987358"/>
                  <a:pt x="1147665" y="4812409"/>
                </a:cubicBezTo>
                <a:cubicBezTo>
                  <a:pt x="1153964" y="4780918"/>
                  <a:pt x="1165860" y="4749428"/>
                  <a:pt x="1181955" y="4721436"/>
                </a:cubicBezTo>
                <a:cubicBezTo>
                  <a:pt x="1233740" y="4629063"/>
                  <a:pt x="1324014" y="4538789"/>
                  <a:pt x="1376499" y="4446416"/>
                </a:cubicBezTo>
                <a:cubicBezTo>
                  <a:pt x="1410089" y="4387633"/>
                  <a:pt x="1444379" y="4329550"/>
                  <a:pt x="1489866" y="4277765"/>
                </a:cubicBezTo>
                <a:cubicBezTo>
                  <a:pt x="1525555" y="4237177"/>
                  <a:pt x="1552148" y="4187491"/>
                  <a:pt x="1580139" y="4140605"/>
                </a:cubicBezTo>
                <a:cubicBezTo>
                  <a:pt x="1601133" y="4106315"/>
                  <a:pt x="1610930" y="4101417"/>
                  <a:pt x="1645220" y="4121011"/>
                </a:cubicBezTo>
                <a:cubicBezTo>
                  <a:pt x="1647320" y="4122411"/>
                  <a:pt x="1778881" y="4132207"/>
                  <a:pt x="1777482" y="4134307"/>
                </a:cubicBezTo>
                <a:cubicBezTo>
                  <a:pt x="1735494" y="4223181"/>
                  <a:pt x="1712401" y="4244175"/>
                  <a:pt x="1694206" y="4293861"/>
                </a:cubicBezTo>
                <a:cubicBezTo>
                  <a:pt x="1692107" y="4300859"/>
                  <a:pt x="1665514" y="4338647"/>
                  <a:pt x="1662715" y="4344946"/>
                </a:cubicBezTo>
                <a:cubicBezTo>
                  <a:pt x="1610930" y="4456213"/>
                  <a:pt x="1570342" y="4587075"/>
                  <a:pt x="1539551" y="4691345"/>
                </a:cubicBezTo>
                <a:cubicBezTo>
                  <a:pt x="1505961" y="4804712"/>
                  <a:pt x="1501762" y="4798413"/>
                  <a:pt x="1508060" y="4916679"/>
                </a:cubicBezTo>
                <a:cubicBezTo>
                  <a:pt x="1510860" y="4969164"/>
                  <a:pt x="1530454" y="5007652"/>
                  <a:pt x="1577340" y="5032845"/>
                </a:cubicBezTo>
                <a:cubicBezTo>
                  <a:pt x="1637523" y="5065035"/>
                  <a:pt x="1731995" y="5104924"/>
                  <a:pt x="1804074" y="5100725"/>
                </a:cubicBezTo>
                <a:cubicBezTo>
                  <a:pt x="1832766" y="5099326"/>
                  <a:pt x="1833465" y="5139214"/>
                  <a:pt x="1825068" y="5167206"/>
                </a:cubicBezTo>
                <a:cubicBezTo>
                  <a:pt x="1806873" y="5227388"/>
                  <a:pt x="1799175" y="5286171"/>
                  <a:pt x="1783780" y="5347053"/>
                </a:cubicBezTo>
                <a:cubicBezTo>
                  <a:pt x="1771184" y="5397438"/>
                  <a:pt x="1762086" y="5449224"/>
                  <a:pt x="1756488" y="5501009"/>
                </a:cubicBezTo>
                <a:cubicBezTo>
                  <a:pt x="1753689" y="5531100"/>
                  <a:pt x="1742492" y="5563290"/>
                  <a:pt x="1750190" y="5592682"/>
                </a:cubicBezTo>
                <a:cubicBezTo>
                  <a:pt x="1773983" y="5685055"/>
                  <a:pt x="1860058" y="5727742"/>
                  <a:pt x="1948932" y="5693452"/>
                </a:cubicBezTo>
                <a:cubicBezTo>
                  <a:pt x="2016812" y="5667560"/>
                  <a:pt x="2035007" y="5613676"/>
                  <a:pt x="2082593" y="5561191"/>
                </a:cubicBezTo>
                <a:cubicBezTo>
                  <a:pt x="2138577" y="5498909"/>
                  <a:pt x="2182664" y="5428929"/>
                  <a:pt x="2214155" y="5351252"/>
                </a:cubicBezTo>
                <a:cubicBezTo>
                  <a:pt x="2226051" y="5321861"/>
                  <a:pt x="2238648" y="5291769"/>
                  <a:pt x="2256142" y="5265877"/>
                </a:cubicBezTo>
                <a:cubicBezTo>
                  <a:pt x="2287633" y="5218291"/>
                  <a:pt x="2347116" y="5167905"/>
                  <a:pt x="2329621" y="5114721"/>
                </a:cubicBezTo>
                <a:cubicBezTo>
                  <a:pt x="2307927" y="5047541"/>
                  <a:pt x="2279236" y="4990158"/>
                  <a:pt x="2298130" y="4923677"/>
                </a:cubicBezTo>
                <a:cubicBezTo>
                  <a:pt x="2316325" y="4859995"/>
                  <a:pt x="2331020" y="4795614"/>
                  <a:pt x="2347116" y="4731233"/>
                </a:cubicBezTo>
                <a:cubicBezTo>
                  <a:pt x="2359712" y="4680848"/>
                  <a:pt x="2352014" y="4633262"/>
                  <a:pt x="2322623" y="4589174"/>
                </a:cubicBezTo>
                <a:cubicBezTo>
                  <a:pt x="2317724" y="4582176"/>
                  <a:pt x="2277836" y="4574479"/>
                  <a:pt x="2273637" y="4566781"/>
                </a:cubicBezTo>
                <a:cubicBezTo>
                  <a:pt x="2239347" y="4512897"/>
                  <a:pt x="2236548" y="4492602"/>
                  <a:pt x="2279236" y="4443617"/>
                </a:cubicBezTo>
                <a:cubicBezTo>
                  <a:pt x="2350615" y="4360341"/>
                  <a:pt x="2433891" y="4281264"/>
                  <a:pt x="2507369" y="4200787"/>
                </a:cubicBezTo>
                <a:cubicBezTo>
                  <a:pt x="2533261" y="4172096"/>
                  <a:pt x="2607440" y="4142005"/>
                  <a:pt x="2634032" y="4114013"/>
                </a:cubicBezTo>
                <a:cubicBezTo>
                  <a:pt x="2669022" y="4077623"/>
                  <a:pt x="2684417" y="4033536"/>
                  <a:pt x="2689316" y="3984551"/>
                </a:cubicBezTo>
                <a:cubicBezTo>
                  <a:pt x="2693515" y="3946062"/>
                  <a:pt x="2703312" y="3910372"/>
                  <a:pt x="2728505" y="3879581"/>
                </a:cubicBezTo>
                <a:cubicBezTo>
                  <a:pt x="2736902" y="3869084"/>
                  <a:pt x="2741101" y="3854388"/>
                  <a:pt x="2745300" y="3841092"/>
                </a:cubicBezTo>
                <a:cubicBezTo>
                  <a:pt x="2763494" y="3783009"/>
                  <a:pt x="2785188" y="3726326"/>
                  <a:pt x="2822977" y="3676640"/>
                </a:cubicBezTo>
                <a:cubicBezTo>
                  <a:pt x="2859366" y="3629754"/>
                  <a:pt x="2877561" y="3574470"/>
                  <a:pt x="2890857" y="3517087"/>
                </a:cubicBezTo>
                <a:cubicBezTo>
                  <a:pt x="2930746" y="3342138"/>
                  <a:pt x="2962936" y="3137798"/>
                  <a:pt x="2981131" y="2958650"/>
                </a:cubicBezTo>
                <a:cubicBezTo>
                  <a:pt x="2982531" y="2942554"/>
                  <a:pt x="2989529" y="2935556"/>
                  <a:pt x="3004224" y="2931358"/>
                </a:cubicBezTo>
                <a:cubicBezTo>
                  <a:pt x="3084701" y="2908264"/>
                  <a:pt x="3165177" y="2856480"/>
                  <a:pt x="3244954" y="2831287"/>
                </a:cubicBezTo>
                <a:cubicBezTo>
                  <a:pt x="3261749" y="2825689"/>
                  <a:pt x="3326130" y="2785800"/>
                  <a:pt x="3340126" y="2773904"/>
                </a:cubicBezTo>
                <a:cubicBezTo>
                  <a:pt x="3411505" y="2713721"/>
                  <a:pt x="3490582" y="2696926"/>
                  <a:pt x="3579456" y="2668934"/>
                </a:cubicBezTo>
                <a:cubicBezTo>
                  <a:pt x="3618645" y="2656338"/>
                  <a:pt x="3643138" y="2624147"/>
                  <a:pt x="3645937" y="2582859"/>
                </a:cubicBezTo>
                <a:cubicBezTo>
                  <a:pt x="3653635" y="2498184"/>
                  <a:pt x="3636140" y="2422606"/>
                  <a:pt x="3610947" y="2347028"/>
                </a:cubicBezTo>
                <a:close/>
                <a:moveTo>
                  <a:pt x="3198068" y="2444300"/>
                </a:moveTo>
                <a:cubicBezTo>
                  <a:pt x="3149082" y="2462495"/>
                  <a:pt x="3056709" y="2521277"/>
                  <a:pt x="3000725" y="2541571"/>
                </a:cubicBezTo>
                <a:cubicBezTo>
                  <a:pt x="2990928" y="2212667"/>
                  <a:pt x="2950340" y="2329533"/>
                  <a:pt x="2976932" y="2090203"/>
                </a:cubicBezTo>
                <a:cubicBezTo>
                  <a:pt x="2988129" y="2097901"/>
                  <a:pt x="2994427" y="2100700"/>
                  <a:pt x="2999326" y="2104899"/>
                </a:cubicBezTo>
                <a:cubicBezTo>
                  <a:pt x="3028017" y="2130791"/>
                  <a:pt x="3118991" y="2248357"/>
                  <a:pt x="3148382" y="2273550"/>
                </a:cubicBezTo>
                <a:cubicBezTo>
                  <a:pt x="3181972" y="2302241"/>
                  <a:pt x="3210664" y="2333732"/>
                  <a:pt x="3226759" y="2375020"/>
                </a:cubicBezTo>
                <a:cubicBezTo>
                  <a:pt x="3242855" y="2414208"/>
                  <a:pt x="3236556" y="2430304"/>
                  <a:pt x="3198068" y="2444300"/>
                </a:cubicBezTo>
                <a:close/>
              </a:path>
            </a:pathLst>
          </a:custGeom>
          <a:solidFill>
            <a:srgbClr val="FFB90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32" y="1308081"/>
            <a:ext cx="12236704" cy="55499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, plancher, intérieur, sport&#10;&#10;Description générée automatiquement" id="306" name="Google Shape;30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68151" y="2885070"/>
            <a:ext cx="8289985" cy="3850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2"/>
          <p:cNvSpPr txBox="1"/>
          <p:nvPr/>
        </p:nvSpPr>
        <p:spPr>
          <a:xfrm>
            <a:off x="323530" y="320459"/>
            <a:ext cx="6332248" cy="7242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Bilan 2021</a:t>
            </a:r>
            <a:endParaRPr/>
          </a:p>
        </p:txBody>
      </p:sp>
      <p:grpSp>
        <p:nvGrpSpPr>
          <p:cNvPr id="312" name="Google Shape;312;p12"/>
          <p:cNvGrpSpPr/>
          <p:nvPr/>
        </p:nvGrpSpPr>
        <p:grpSpPr>
          <a:xfrm flipH="1">
            <a:off x="21432" y="185046"/>
            <a:ext cx="7187184" cy="1079398"/>
            <a:chOff x="5006326" y="5391623"/>
            <a:chExt cx="7185675" cy="1052040"/>
          </a:xfrm>
        </p:grpSpPr>
        <p:sp>
          <p:nvSpPr>
            <p:cNvPr id="313" name="Google Shape;313;p12"/>
            <p:cNvSpPr/>
            <p:nvPr/>
          </p:nvSpPr>
          <p:spPr>
            <a:xfrm flipH="1">
              <a:off x="5006326" y="5481074"/>
              <a:ext cx="7185674" cy="962589"/>
            </a:xfrm>
            <a:custGeom>
              <a:rect b="b" l="l" r="r" t="t"/>
              <a:pathLst>
                <a:path extrusionOk="0" h="962589" w="7185674">
                  <a:moveTo>
                    <a:pt x="7185674" y="0"/>
                  </a:moveTo>
                  <a:lnTo>
                    <a:pt x="0" y="0"/>
                  </a:lnTo>
                  <a:lnTo>
                    <a:pt x="0" y="962589"/>
                  </a:lnTo>
                  <a:lnTo>
                    <a:pt x="6924558" y="962589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2"/>
            <p:cNvSpPr/>
            <p:nvPr/>
          </p:nvSpPr>
          <p:spPr>
            <a:xfrm flipH="1">
              <a:off x="5115658" y="5391623"/>
              <a:ext cx="7076343" cy="962589"/>
            </a:xfrm>
            <a:custGeom>
              <a:rect b="b" l="l" r="r" t="t"/>
              <a:pathLst>
                <a:path extrusionOk="0" h="962589" w="7076343">
                  <a:moveTo>
                    <a:pt x="7076343" y="0"/>
                  </a:moveTo>
                  <a:lnTo>
                    <a:pt x="0" y="0"/>
                  </a:lnTo>
                  <a:lnTo>
                    <a:pt x="0" y="962589"/>
                  </a:lnTo>
                  <a:lnTo>
                    <a:pt x="6807987" y="962589"/>
                  </a:lnTo>
                  <a:close/>
                </a:path>
              </a:pathLst>
            </a:custGeom>
            <a:solidFill>
              <a:srgbClr val="EC810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5" name="Google Shape;315;p12"/>
          <p:cNvSpPr txBox="1"/>
          <p:nvPr/>
        </p:nvSpPr>
        <p:spPr>
          <a:xfrm>
            <a:off x="416400" y="320459"/>
            <a:ext cx="9984901" cy="7430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Bilan 2022</a:t>
            </a:r>
            <a:endParaRPr/>
          </a:p>
        </p:txBody>
      </p:sp>
      <p:sp>
        <p:nvSpPr>
          <p:cNvPr id="316" name="Google Shape;316;p12"/>
          <p:cNvSpPr/>
          <p:nvPr/>
        </p:nvSpPr>
        <p:spPr>
          <a:xfrm>
            <a:off x="9956155" y="1355884"/>
            <a:ext cx="2134113" cy="5336381"/>
          </a:xfrm>
          <a:custGeom>
            <a:rect b="b" l="l" r="r" t="t"/>
            <a:pathLst>
              <a:path extrusionOk="0" h="6858000" w="3645937">
                <a:moveTo>
                  <a:pt x="3610947" y="2347028"/>
                </a:moveTo>
                <a:cubicBezTo>
                  <a:pt x="3573158" y="2232261"/>
                  <a:pt x="3491282" y="2143388"/>
                  <a:pt x="3452794" y="2028621"/>
                </a:cubicBezTo>
                <a:cubicBezTo>
                  <a:pt x="3440197" y="1991532"/>
                  <a:pt x="3421303" y="1955142"/>
                  <a:pt x="3401008" y="1922252"/>
                </a:cubicBezTo>
                <a:cubicBezTo>
                  <a:pt x="3353422" y="1845974"/>
                  <a:pt x="3303737" y="1798388"/>
                  <a:pt x="3253352" y="1723510"/>
                </a:cubicBezTo>
                <a:cubicBezTo>
                  <a:pt x="3200867" y="1644433"/>
                  <a:pt x="3211364" y="1561857"/>
                  <a:pt x="3182672" y="1470884"/>
                </a:cubicBezTo>
                <a:cubicBezTo>
                  <a:pt x="3164477" y="1411401"/>
                  <a:pt x="3133687" y="1360316"/>
                  <a:pt x="3088900" y="1316229"/>
                </a:cubicBezTo>
                <a:cubicBezTo>
                  <a:pt x="3000025" y="1228054"/>
                  <a:pt x="2962936" y="1160174"/>
                  <a:pt x="2874762" y="1071300"/>
                </a:cubicBezTo>
                <a:cubicBezTo>
                  <a:pt x="2801983" y="997821"/>
                  <a:pt x="2750198" y="967730"/>
                  <a:pt x="2652927" y="940438"/>
                </a:cubicBezTo>
                <a:cubicBezTo>
                  <a:pt x="2607440" y="927842"/>
                  <a:pt x="2435990" y="931341"/>
                  <a:pt x="2389104" y="921544"/>
                </a:cubicBezTo>
                <a:cubicBezTo>
                  <a:pt x="2383505" y="920144"/>
                  <a:pt x="2317025" y="919444"/>
                  <a:pt x="2314225" y="914546"/>
                </a:cubicBezTo>
                <a:cubicBezTo>
                  <a:pt x="2234449" y="745195"/>
                  <a:pt x="2342217" y="788582"/>
                  <a:pt x="2368110" y="639526"/>
                </a:cubicBezTo>
                <a:cubicBezTo>
                  <a:pt x="2419195" y="646524"/>
                  <a:pt x="2424793" y="598938"/>
                  <a:pt x="2424093" y="557650"/>
                </a:cubicBezTo>
                <a:cubicBezTo>
                  <a:pt x="2423394" y="500267"/>
                  <a:pt x="2457684" y="398796"/>
                  <a:pt x="2381406" y="412792"/>
                </a:cubicBezTo>
                <a:cubicBezTo>
                  <a:pt x="2385605" y="357508"/>
                  <a:pt x="2395402" y="342113"/>
                  <a:pt x="2382805" y="277032"/>
                </a:cubicBezTo>
                <a:cubicBezTo>
                  <a:pt x="2355513" y="134973"/>
                  <a:pt x="2265940" y="65693"/>
                  <a:pt x="2135777" y="23006"/>
                </a:cubicBezTo>
                <a:cubicBezTo>
                  <a:pt x="2129479" y="20906"/>
                  <a:pt x="2086792" y="9710"/>
                  <a:pt x="2079794" y="7610"/>
                </a:cubicBezTo>
                <a:cubicBezTo>
                  <a:pt x="2057400" y="2012"/>
                  <a:pt x="2028009" y="-2887"/>
                  <a:pt x="2002116" y="2012"/>
                </a:cubicBezTo>
                <a:cubicBezTo>
                  <a:pt x="1953830" y="11809"/>
                  <a:pt x="1866356" y="57296"/>
                  <a:pt x="1823668" y="87387"/>
                </a:cubicBezTo>
                <a:cubicBezTo>
                  <a:pt x="1788679" y="111880"/>
                  <a:pt x="1776082" y="145470"/>
                  <a:pt x="1759987" y="184659"/>
                </a:cubicBezTo>
                <a:cubicBezTo>
                  <a:pt x="1735494" y="245541"/>
                  <a:pt x="1727097" y="309222"/>
                  <a:pt x="1725697" y="374303"/>
                </a:cubicBezTo>
                <a:cubicBezTo>
                  <a:pt x="1724997" y="400896"/>
                  <a:pt x="1731295" y="402995"/>
                  <a:pt x="1692806" y="410693"/>
                </a:cubicBezTo>
                <a:cubicBezTo>
                  <a:pt x="1688608" y="411392"/>
                  <a:pt x="1684409" y="417691"/>
                  <a:pt x="1682310" y="422589"/>
                </a:cubicBezTo>
                <a:cubicBezTo>
                  <a:pt x="1657117" y="477173"/>
                  <a:pt x="1669013" y="533857"/>
                  <a:pt x="1684409" y="594739"/>
                </a:cubicBezTo>
                <a:cubicBezTo>
                  <a:pt x="1696305" y="641625"/>
                  <a:pt x="1720798" y="654222"/>
                  <a:pt x="1766285" y="640226"/>
                </a:cubicBezTo>
                <a:cubicBezTo>
                  <a:pt x="1782380" y="635327"/>
                  <a:pt x="1787979" y="703207"/>
                  <a:pt x="1790778" y="716503"/>
                </a:cubicBezTo>
                <a:cubicBezTo>
                  <a:pt x="1800575" y="764789"/>
                  <a:pt x="1820869" y="775986"/>
                  <a:pt x="1835565" y="787183"/>
                </a:cubicBezTo>
                <a:cubicBezTo>
                  <a:pt x="1869855" y="814475"/>
                  <a:pt x="1863557" y="988024"/>
                  <a:pt x="1755788" y="920844"/>
                </a:cubicBezTo>
                <a:cubicBezTo>
                  <a:pt x="1712401" y="893552"/>
                  <a:pt x="1664815" y="911747"/>
                  <a:pt x="1624926" y="941838"/>
                </a:cubicBezTo>
                <a:cubicBezTo>
                  <a:pt x="1594135" y="965631"/>
                  <a:pt x="1573141" y="943237"/>
                  <a:pt x="1543050" y="968430"/>
                </a:cubicBezTo>
                <a:cubicBezTo>
                  <a:pt x="1510860" y="995722"/>
                  <a:pt x="1474470" y="1011817"/>
                  <a:pt x="1433182" y="1017416"/>
                </a:cubicBezTo>
                <a:cubicBezTo>
                  <a:pt x="1383497" y="1023714"/>
                  <a:pt x="1312817" y="1049606"/>
                  <a:pt x="1279227" y="1085996"/>
                </a:cubicBezTo>
                <a:cubicBezTo>
                  <a:pt x="1151164" y="1227355"/>
                  <a:pt x="1146266" y="1403703"/>
                  <a:pt x="1186854" y="1584950"/>
                </a:cubicBezTo>
                <a:cubicBezTo>
                  <a:pt x="1200850" y="1647932"/>
                  <a:pt x="1208548" y="1727709"/>
                  <a:pt x="1172158" y="1781593"/>
                </a:cubicBezTo>
                <a:cubicBezTo>
                  <a:pt x="1145566" y="1820782"/>
                  <a:pt x="1150465" y="1866968"/>
                  <a:pt x="1149765" y="1915254"/>
                </a:cubicBezTo>
                <a:cubicBezTo>
                  <a:pt x="1149065" y="1969138"/>
                  <a:pt x="1136469" y="2022323"/>
                  <a:pt x="1109177" y="2070609"/>
                </a:cubicBezTo>
                <a:cubicBezTo>
                  <a:pt x="1090982" y="2103499"/>
                  <a:pt x="1050394" y="2113996"/>
                  <a:pt x="1030800" y="2103499"/>
                </a:cubicBezTo>
                <a:cubicBezTo>
                  <a:pt x="1004907" y="2089503"/>
                  <a:pt x="973416" y="2039818"/>
                  <a:pt x="986712" y="2011826"/>
                </a:cubicBezTo>
                <a:cubicBezTo>
                  <a:pt x="1003507" y="1976836"/>
                  <a:pt x="991611" y="1957242"/>
                  <a:pt x="952422" y="1957942"/>
                </a:cubicBezTo>
                <a:cubicBezTo>
                  <a:pt x="933528" y="1958641"/>
                  <a:pt x="913934" y="1964940"/>
                  <a:pt x="895039" y="1966339"/>
                </a:cubicBezTo>
                <a:cubicBezTo>
                  <a:pt x="875445" y="1967739"/>
                  <a:pt x="874045" y="1985234"/>
                  <a:pt x="856550" y="1978236"/>
                </a:cubicBezTo>
                <a:cubicBezTo>
                  <a:pt x="798467" y="1953743"/>
                  <a:pt x="745983" y="1941146"/>
                  <a:pt x="683701" y="1936948"/>
                </a:cubicBezTo>
                <a:cubicBezTo>
                  <a:pt x="655009" y="1934848"/>
                  <a:pt x="636814" y="1936248"/>
                  <a:pt x="624218" y="1910355"/>
                </a:cubicBezTo>
                <a:cubicBezTo>
                  <a:pt x="613721" y="1889361"/>
                  <a:pt x="604624" y="1864169"/>
                  <a:pt x="573833" y="1866968"/>
                </a:cubicBezTo>
                <a:cubicBezTo>
                  <a:pt x="543042" y="1869767"/>
                  <a:pt x="507352" y="1899858"/>
                  <a:pt x="499654" y="1927850"/>
                </a:cubicBezTo>
                <a:cubicBezTo>
                  <a:pt x="496155" y="1940447"/>
                  <a:pt x="488458" y="1939747"/>
                  <a:pt x="484959" y="1953043"/>
                </a:cubicBezTo>
                <a:cubicBezTo>
                  <a:pt x="478660" y="1976836"/>
                  <a:pt x="465364" y="1983834"/>
                  <a:pt x="443671" y="1972637"/>
                </a:cubicBezTo>
                <a:cubicBezTo>
                  <a:pt x="424776" y="1962840"/>
                  <a:pt x="418478" y="1968438"/>
                  <a:pt x="397484" y="1954443"/>
                </a:cubicBezTo>
                <a:cubicBezTo>
                  <a:pt x="360395" y="1959341"/>
                  <a:pt x="335202" y="1978935"/>
                  <a:pt x="310709" y="2002728"/>
                </a:cubicBezTo>
                <a:cubicBezTo>
                  <a:pt x="291815" y="2021623"/>
                  <a:pt x="284117" y="2044716"/>
                  <a:pt x="298813" y="2069909"/>
                </a:cubicBezTo>
                <a:cubicBezTo>
                  <a:pt x="307910" y="2086004"/>
                  <a:pt x="303711" y="2099300"/>
                  <a:pt x="289716" y="2109098"/>
                </a:cubicBezTo>
                <a:cubicBezTo>
                  <a:pt x="263823" y="2127292"/>
                  <a:pt x="236531" y="2151085"/>
                  <a:pt x="210639" y="2169280"/>
                </a:cubicBezTo>
                <a:cubicBezTo>
                  <a:pt x="172850" y="2195872"/>
                  <a:pt x="167251" y="2225963"/>
                  <a:pt x="188245" y="2267951"/>
                </a:cubicBezTo>
                <a:cubicBezTo>
                  <a:pt x="194543" y="2281247"/>
                  <a:pt x="189645" y="2300842"/>
                  <a:pt x="188945" y="2316937"/>
                </a:cubicBezTo>
                <a:cubicBezTo>
                  <a:pt x="185446" y="2362424"/>
                  <a:pt x="177748" y="2408610"/>
                  <a:pt x="178448" y="2454097"/>
                </a:cubicBezTo>
                <a:cubicBezTo>
                  <a:pt x="181947" y="2644441"/>
                  <a:pt x="329604" y="2877473"/>
                  <a:pt x="540942" y="2916662"/>
                </a:cubicBezTo>
                <a:cubicBezTo>
                  <a:pt x="624218" y="2932057"/>
                  <a:pt x="720790" y="2924360"/>
                  <a:pt x="804765" y="2901966"/>
                </a:cubicBezTo>
                <a:cubicBezTo>
                  <a:pt x="939826" y="2866277"/>
                  <a:pt x="1031499" y="2776703"/>
                  <a:pt x="1097980" y="2658437"/>
                </a:cubicBezTo>
                <a:cubicBezTo>
                  <a:pt x="1112676" y="2632545"/>
                  <a:pt x="1125972" y="2605253"/>
                  <a:pt x="1139268" y="2578660"/>
                </a:cubicBezTo>
                <a:cubicBezTo>
                  <a:pt x="1151864" y="2553468"/>
                  <a:pt x="1172158" y="2542971"/>
                  <a:pt x="1200150" y="2548569"/>
                </a:cubicBezTo>
                <a:cubicBezTo>
                  <a:pt x="1206448" y="2549969"/>
                  <a:pt x="1247736" y="2542271"/>
                  <a:pt x="1253335" y="2544371"/>
                </a:cubicBezTo>
                <a:cubicBezTo>
                  <a:pt x="1326813" y="2564665"/>
                  <a:pt x="1378598" y="2533874"/>
                  <a:pt x="1419186" y="2475791"/>
                </a:cubicBezTo>
                <a:cubicBezTo>
                  <a:pt x="1442280" y="2442200"/>
                  <a:pt x="1451377" y="2415608"/>
                  <a:pt x="1474470" y="2382718"/>
                </a:cubicBezTo>
                <a:cubicBezTo>
                  <a:pt x="1480069" y="2374320"/>
                  <a:pt x="1510860" y="2260953"/>
                  <a:pt x="1522056" y="2246257"/>
                </a:cubicBezTo>
                <a:cubicBezTo>
                  <a:pt x="1530454" y="2265852"/>
                  <a:pt x="1490565" y="2385517"/>
                  <a:pt x="1496164" y="2399513"/>
                </a:cubicBezTo>
                <a:cubicBezTo>
                  <a:pt x="1507361" y="2426805"/>
                  <a:pt x="1497563" y="2461795"/>
                  <a:pt x="1509460" y="2489087"/>
                </a:cubicBezTo>
                <a:cubicBezTo>
                  <a:pt x="1512959" y="2498184"/>
                  <a:pt x="1517857" y="2506582"/>
                  <a:pt x="1521356" y="2515679"/>
                </a:cubicBezTo>
                <a:cubicBezTo>
                  <a:pt x="1533253" y="2540872"/>
                  <a:pt x="1534653" y="2540172"/>
                  <a:pt x="1510860" y="2556267"/>
                </a:cubicBezTo>
                <a:cubicBezTo>
                  <a:pt x="1494064" y="2567464"/>
                  <a:pt x="1478669" y="2580760"/>
                  <a:pt x="1461874" y="2592656"/>
                </a:cubicBezTo>
                <a:cubicBezTo>
                  <a:pt x="1405190" y="2632545"/>
                  <a:pt x="1415687" y="2699725"/>
                  <a:pt x="1413588" y="2769705"/>
                </a:cubicBezTo>
                <a:cubicBezTo>
                  <a:pt x="1412188" y="2814492"/>
                  <a:pt x="1400292" y="2854380"/>
                  <a:pt x="1375799" y="2894268"/>
                </a:cubicBezTo>
                <a:cubicBezTo>
                  <a:pt x="1339410" y="2953751"/>
                  <a:pt x="1314917" y="3019532"/>
                  <a:pt x="1305819" y="3090211"/>
                </a:cubicBezTo>
                <a:cubicBezTo>
                  <a:pt x="1303720" y="3103507"/>
                  <a:pt x="1298821" y="3118203"/>
                  <a:pt x="1290424" y="3128700"/>
                </a:cubicBezTo>
                <a:cubicBezTo>
                  <a:pt x="1230941" y="3205678"/>
                  <a:pt x="1170759" y="3330241"/>
                  <a:pt x="1139268" y="3420515"/>
                </a:cubicBezTo>
                <a:cubicBezTo>
                  <a:pt x="1124572" y="3463203"/>
                  <a:pt x="1107777" y="3505190"/>
                  <a:pt x="1090982" y="3546478"/>
                </a:cubicBezTo>
                <a:cubicBezTo>
                  <a:pt x="1078386" y="3577969"/>
                  <a:pt x="1074187" y="3586367"/>
                  <a:pt x="1052493" y="3611559"/>
                </a:cubicBezTo>
                <a:cubicBezTo>
                  <a:pt x="1042696" y="3622756"/>
                  <a:pt x="1034299" y="3624855"/>
                  <a:pt x="1021702" y="3616458"/>
                </a:cubicBezTo>
                <a:cubicBezTo>
                  <a:pt x="997909" y="3600363"/>
                  <a:pt x="983213" y="3603162"/>
                  <a:pt x="976215" y="3631154"/>
                </a:cubicBezTo>
                <a:cubicBezTo>
                  <a:pt x="970617" y="3654247"/>
                  <a:pt x="968518" y="3716529"/>
                  <a:pt x="975516" y="3738222"/>
                </a:cubicBezTo>
                <a:cubicBezTo>
                  <a:pt x="990911" y="3785109"/>
                  <a:pt x="989512" y="3746620"/>
                  <a:pt x="1011205" y="3790707"/>
                </a:cubicBezTo>
                <a:cubicBezTo>
                  <a:pt x="1035698" y="3839693"/>
                  <a:pt x="1025201" y="3844591"/>
                  <a:pt x="1008406" y="3913171"/>
                </a:cubicBezTo>
                <a:cubicBezTo>
                  <a:pt x="990211" y="3986650"/>
                  <a:pt x="984613" y="4025838"/>
                  <a:pt x="977615" y="4101417"/>
                </a:cubicBezTo>
                <a:cubicBezTo>
                  <a:pt x="972716" y="4152502"/>
                  <a:pt x="957321" y="4202887"/>
                  <a:pt x="941925" y="4252573"/>
                </a:cubicBezTo>
                <a:cubicBezTo>
                  <a:pt x="931428" y="4286163"/>
                  <a:pt x="913234" y="4316954"/>
                  <a:pt x="899938" y="4349844"/>
                </a:cubicBezTo>
                <a:cubicBezTo>
                  <a:pt x="869846" y="4424722"/>
                  <a:pt x="820861" y="4489803"/>
                  <a:pt x="764877" y="4548586"/>
                </a:cubicBezTo>
                <a:cubicBezTo>
                  <a:pt x="676003" y="4641659"/>
                  <a:pt x="630516" y="4759225"/>
                  <a:pt x="599025" y="4882389"/>
                </a:cubicBezTo>
                <a:cubicBezTo>
                  <a:pt x="533245" y="5137115"/>
                  <a:pt x="469563" y="5392540"/>
                  <a:pt x="403083" y="5647266"/>
                </a:cubicBezTo>
                <a:cubicBezTo>
                  <a:pt x="393985" y="5683655"/>
                  <a:pt x="376490" y="5717945"/>
                  <a:pt x="363894" y="5753635"/>
                </a:cubicBezTo>
                <a:cubicBezTo>
                  <a:pt x="358995" y="5768330"/>
                  <a:pt x="357596" y="5784426"/>
                  <a:pt x="353397" y="5799821"/>
                </a:cubicBezTo>
                <a:cubicBezTo>
                  <a:pt x="333103" y="5887296"/>
                  <a:pt x="312109" y="5975470"/>
                  <a:pt x="291115" y="6062945"/>
                </a:cubicBezTo>
                <a:cubicBezTo>
                  <a:pt x="287616" y="6078340"/>
                  <a:pt x="280618" y="6094435"/>
                  <a:pt x="270821" y="6105632"/>
                </a:cubicBezTo>
                <a:cubicBezTo>
                  <a:pt x="261724" y="6116129"/>
                  <a:pt x="246328" y="6125226"/>
                  <a:pt x="233032" y="6127326"/>
                </a:cubicBezTo>
                <a:cubicBezTo>
                  <a:pt x="217637" y="6129425"/>
                  <a:pt x="209239" y="6133624"/>
                  <a:pt x="204340" y="6148320"/>
                </a:cubicBezTo>
                <a:cubicBezTo>
                  <a:pt x="171450" y="6249790"/>
                  <a:pt x="137860" y="6351261"/>
                  <a:pt x="105669" y="6452731"/>
                </a:cubicBezTo>
                <a:cubicBezTo>
                  <a:pt x="98671" y="6473725"/>
                  <a:pt x="95872" y="6495418"/>
                  <a:pt x="90274" y="6517112"/>
                </a:cubicBezTo>
                <a:cubicBezTo>
                  <a:pt x="88174" y="6525510"/>
                  <a:pt x="86075" y="6535307"/>
                  <a:pt x="81176" y="6541605"/>
                </a:cubicBezTo>
                <a:cubicBezTo>
                  <a:pt x="39189" y="6589891"/>
                  <a:pt x="20294" y="6648674"/>
                  <a:pt x="4199" y="6708856"/>
                </a:cubicBezTo>
                <a:cubicBezTo>
                  <a:pt x="3499" y="6712355"/>
                  <a:pt x="1400" y="6715155"/>
                  <a:pt x="0" y="6718653"/>
                </a:cubicBezTo>
                <a:cubicBezTo>
                  <a:pt x="0" y="6736148"/>
                  <a:pt x="0" y="6754343"/>
                  <a:pt x="0" y="6771838"/>
                </a:cubicBezTo>
                <a:cubicBezTo>
                  <a:pt x="15396" y="6815925"/>
                  <a:pt x="50385" y="6835519"/>
                  <a:pt x="92373" y="6839718"/>
                </a:cubicBezTo>
                <a:cubicBezTo>
                  <a:pt x="171450" y="6848815"/>
                  <a:pt x="250527" y="6854414"/>
                  <a:pt x="329604" y="6860012"/>
                </a:cubicBezTo>
                <a:cubicBezTo>
                  <a:pt x="367393" y="6862811"/>
                  <a:pt x="405882" y="6860712"/>
                  <a:pt x="443671" y="6861412"/>
                </a:cubicBezTo>
                <a:cubicBezTo>
                  <a:pt x="468863" y="6861412"/>
                  <a:pt x="484959" y="6853014"/>
                  <a:pt x="484259" y="6825022"/>
                </a:cubicBezTo>
                <a:cubicBezTo>
                  <a:pt x="483559" y="6791432"/>
                  <a:pt x="485658" y="6757842"/>
                  <a:pt x="481460" y="6724951"/>
                </a:cubicBezTo>
                <a:cubicBezTo>
                  <a:pt x="476561" y="6686463"/>
                  <a:pt x="484959" y="6652173"/>
                  <a:pt x="500354" y="6617183"/>
                </a:cubicBezTo>
                <a:cubicBezTo>
                  <a:pt x="517849" y="6576595"/>
                  <a:pt x="533245" y="6535307"/>
                  <a:pt x="547940" y="6494019"/>
                </a:cubicBezTo>
                <a:cubicBezTo>
                  <a:pt x="552139" y="6483522"/>
                  <a:pt x="554938" y="6471625"/>
                  <a:pt x="554938" y="6460429"/>
                </a:cubicBezTo>
                <a:cubicBezTo>
                  <a:pt x="554238" y="6410743"/>
                  <a:pt x="569634" y="6366656"/>
                  <a:pt x="597626" y="6326768"/>
                </a:cubicBezTo>
                <a:cubicBezTo>
                  <a:pt x="610222" y="6308573"/>
                  <a:pt x="610922" y="6290378"/>
                  <a:pt x="592727" y="6272183"/>
                </a:cubicBezTo>
                <a:cubicBezTo>
                  <a:pt x="584330" y="6263786"/>
                  <a:pt x="582230" y="6246291"/>
                  <a:pt x="582930" y="6233695"/>
                </a:cubicBezTo>
                <a:cubicBezTo>
                  <a:pt x="584330" y="6210601"/>
                  <a:pt x="585029" y="6190308"/>
                  <a:pt x="566835" y="6172113"/>
                </a:cubicBezTo>
                <a:cubicBezTo>
                  <a:pt x="551439" y="6156717"/>
                  <a:pt x="564036" y="6143421"/>
                  <a:pt x="573133" y="6130125"/>
                </a:cubicBezTo>
                <a:cubicBezTo>
                  <a:pt x="597626" y="6095835"/>
                  <a:pt x="622818" y="6061545"/>
                  <a:pt x="643812" y="6025155"/>
                </a:cubicBezTo>
                <a:cubicBezTo>
                  <a:pt x="652210" y="6011160"/>
                  <a:pt x="649411" y="5991565"/>
                  <a:pt x="652210" y="5974770"/>
                </a:cubicBezTo>
                <a:cubicBezTo>
                  <a:pt x="649411" y="5974070"/>
                  <a:pt x="645912" y="5973371"/>
                  <a:pt x="643113" y="5973371"/>
                </a:cubicBezTo>
                <a:cubicBezTo>
                  <a:pt x="641713" y="5976870"/>
                  <a:pt x="640313" y="5981068"/>
                  <a:pt x="637514" y="5983868"/>
                </a:cubicBezTo>
                <a:cubicBezTo>
                  <a:pt x="631916" y="5989466"/>
                  <a:pt x="624918" y="5993665"/>
                  <a:pt x="619319" y="5998563"/>
                </a:cubicBezTo>
                <a:cubicBezTo>
                  <a:pt x="615821" y="5990866"/>
                  <a:pt x="612322" y="5982468"/>
                  <a:pt x="609522" y="5974770"/>
                </a:cubicBezTo>
                <a:cubicBezTo>
                  <a:pt x="608823" y="5973371"/>
                  <a:pt x="610222" y="5971271"/>
                  <a:pt x="610922" y="5969872"/>
                </a:cubicBezTo>
                <a:cubicBezTo>
                  <a:pt x="644512" y="5881697"/>
                  <a:pt x="672504" y="5791424"/>
                  <a:pt x="713092" y="5706748"/>
                </a:cubicBezTo>
                <a:cubicBezTo>
                  <a:pt x="769076" y="5589183"/>
                  <a:pt x="834857" y="5475116"/>
                  <a:pt x="896439" y="5360349"/>
                </a:cubicBezTo>
                <a:cubicBezTo>
                  <a:pt x="906236" y="5341455"/>
                  <a:pt x="916733" y="5322561"/>
                  <a:pt x="929329" y="5305765"/>
                </a:cubicBezTo>
                <a:cubicBezTo>
                  <a:pt x="1035698" y="5158109"/>
                  <a:pt x="1110576" y="4987358"/>
                  <a:pt x="1147665" y="4812409"/>
                </a:cubicBezTo>
                <a:cubicBezTo>
                  <a:pt x="1153964" y="4780918"/>
                  <a:pt x="1165860" y="4749428"/>
                  <a:pt x="1181955" y="4721436"/>
                </a:cubicBezTo>
                <a:cubicBezTo>
                  <a:pt x="1233740" y="4629063"/>
                  <a:pt x="1324014" y="4538789"/>
                  <a:pt x="1376499" y="4446416"/>
                </a:cubicBezTo>
                <a:cubicBezTo>
                  <a:pt x="1410089" y="4387633"/>
                  <a:pt x="1444379" y="4329550"/>
                  <a:pt x="1489866" y="4277765"/>
                </a:cubicBezTo>
                <a:cubicBezTo>
                  <a:pt x="1525555" y="4237177"/>
                  <a:pt x="1552148" y="4187491"/>
                  <a:pt x="1580139" y="4140605"/>
                </a:cubicBezTo>
                <a:cubicBezTo>
                  <a:pt x="1601133" y="4106315"/>
                  <a:pt x="1610930" y="4101417"/>
                  <a:pt x="1645220" y="4121011"/>
                </a:cubicBezTo>
                <a:cubicBezTo>
                  <a:pt x="1647320" y="4122411"/>
                  <a:pt x="1778881" y="4132207"/>
                  <a:pt x="1777482" y="4134307"/>
                </a:cubicBezTo>
                <a:cubicBezTo>
                  <a:pt x="1735494" y="4223181"/>
                  <a:pt x="1712401" y="4244175"/>
                  <a:pt x="1694206" y="4293861"/>
                </a:cubicBezTo>
                <a:cubicBezTo>
                  <a:pt x="1692107" y="4300859"/>
                  <a:pt x="1665514" y="4338647"/>
                  <a:pt x="1662715" y="4344946"/>
                </a:cubicBezTo>
                <a:cubicBezTo>
                  <a:pt x="1610930" y="4456213"/>
                  <a:pt x="1570342" y="4587075"/>
                  <a:pt x="1539551" y="4691345"/>
                </a:cubicBezTo>
                <a:cubicBezTo>
                  <a:pt x="1505961" y="4804712"/>
                  <a:pt x="1501762" y="4798413"/>
                  <a:pt x="1508060" y="4916679"/>
                </a:cubicBezTo>
                <a:cubicBezTo>
                  <a:pt x="1510860" y="4969164"/>
                  <a:pt x="1530454" y="5007652"/>
                  <a:pt x="1577340" y="5032845"/>
                </a:cubicBezTo>
                <a:cubicBezTo>
                  <a:pt x="1637523" y="5065035"/>
                  <a:pt x="1731995" y="5104924"/>
                  <a:pt x="1804074" y="5100725"/>
                </a:cubicBezTo>
                <a:cubicBezTo>
                  <a:pt x="1832766" y="5099326"/>
                  <a:pt x="1833465" y="5139214"/>
                  <a:pt x="1825068" y="5167206"/>
                </a:cubicBezTo>
                <a:cubicBezTo>
                  <a:pt x="1806873" y="5227388"/>
                  <a:pt x="1799175" y="5286171"/>
                  <a:pt x="1783780" y="5347053"/>
                </a:cubicBezTo>
                <a:cubicBezTo>
                  <a:pt x="1771184" y="5397438"/>
                  <a:pt x="1762086" y="5449224"/>
                  <a:pt x="1756488" y="5501009"/>
                </a:cubicBezTo>
                <a:cubicBezTo>
                  <a:pt x="1753689" y="5531100"/>
                  <a:pt x="1742492" y="5563290"/>
                  <a:pt x="1750190" y="5592682"/>
                </a:cubicBezTo>
                <a:cubicBezTo>
                  <a:pt x="1773983" y="5685055"/>
                  <a:pt x="1860058" y="5727742"/>
                  <a:pt x="1948932" y="5693452"/>
                </a:cubicBezTo>
                <a:cubicBezTo>
                  <a:pt x="2016812" y="5667560"/>
                  <a:pt x="2035007" y="5613676"/>
                  <a:pt x="2082593" y="5561191"/>
                </a:cubicBezTo>
                <a:cubicBezTo>
                  <a:pt x="2138577" y="5498909"/>
                  <a:pt x="2182664" y="5428929"/>
                  <a:pt x="2214155" y="5351252"/>
                </a:cubicBezTo>
                <a:cubicBezTo>
                  <a:pt x="2226051" y="5321861"/>
                  <a:pt x="2238648" y="5291769"/>
                  <a:pt x="2256142" y="5265877"/>
                </a:cubicBezTo>
                <a:cubicBezTo>
                  <a:pt x="2287633" y="5218291"/>
                  <a:pt x="2347116" y="5167905"/>
                  <a:pt x="2329621" y="5114721"/>
                </a:cubicBezTo>
                <a:cubicBezTo>
                  <a:pt x="2307927" y="5047541"/>
                  <a:pt x="2279236" y="4990158"/>
                  <a:pt x="2298130" y="4923677"/>
                </a:cubicBezTo>
                <a:cubicBezTo>
                  <a:pt x="2316325" y="4859995"/>
                  <a:pt x="2331020" y="4795614"/>
                  <a:pt x="2347116" y="4731233"/>
                </a:cubicBezTo>
                <a:cubicBezTo>
                  <a:pt x="2359712" y="4680848"/>
                  <a:pt x="2352014" y="4633262"/>
                  <a:pt x="2322623" y="4589174"/>
                </a:cubicBezTo>
                <a:cubicBezTo>
                  <a:pt x="2317724" y="4582176"/>
                  <a:pt x="2277836" y="4574479"/>
                  <a:pt x="2273637" y="4566781"/>
                </a:cubicBezTo>
                <a:cubicBezTo>
                  <a:pt x="2239347" y="4512897"/>
                  <a:pt x="2236548" y="4492602"/>
                  <a:pt x="2279236" y="4443617"/>
                </a:cubicBezTo>
                <a:cubicBezTo>
                  <a:pt x="2350615" y="4360341"/>
                  <a:pt x="2433891" y="4281264"/>
                  <a:pt x="2507369" y="4200787"/>
                </a:cubicBezTo>
                <a:cubicBezTo>
                  <a:pt x="2533261" y="4172096"/>
                  <a:pt x="2607440" y="4142005"/>
                  <a:pt x="2634032" y="4114013"/>
                </a:cubicBezTo>
                <a:cubicBezTo>
                  <a:pt x="2669022" y="4077623"/>
                  <a:pt x="2684417" y="4033536"/>
                  <a:pt x="2689316" y="3984551"/>
                </a:cubicBezTo>
                <a:cubicBezTo>
                  <a:pt x="2693515" y="3946062"/>
                  <a:pt x="2703312" y="3910372"/>
                  <a:pt x="2728505" y="3879581"/>
                </a:cubicBezTo>
                <a:cubicBezTo>
                  <a:pt x="2736902" y="3869084"/>
                  <a:pt x="2741101" y="3854388"/>
                  <a:pt x="2745300" y="3841092"/>
                </a:cubicBezTo>
                <a:cubicBezTo>
                  <a:pt x="2763494" y="3783009"/>
                  <a:pt x="2785188" y="3726326"/>
                  <a:pt x="2822977" y="3676640"/>
                </a:cubicBezTo>
                <a:cubicBezTo>
                  <a:pt x="2859366" y="3629754"/>
                  <a:pt x="2877561" y="3574470"/>
                  <a:pt x="2890857" y="3517087"/>
                </a:cubicBezTo>
                <a:cubicBezTo>
                  <a:pt x="2930746" y="3342138"/>
                  <a:pt x="2962936" y="3137798"/>
                  <a:pt x="2981131" y="2958650"/>
                </a:cubicBezTo>
                <a:cubicBezTo>
                  <a:pt x="2982531" y="2942554"/>
                  <a:pt x="2989529" y="2935556"/>
                  <a:pt x="3004224" y="2931358"/>
                </a:cubicBezTo>
                <a:cubicBezTo>
                  <a:pt x="3084701" y="2908264"/>
                  <a:pt x="3165177" y="2856480"/>
                  <a:pt x="3244954" y="2831287"/>
                </a:cubicBezTo>
                <a:cubicBezTo>
                  <a:pt x="3261749" y="2825689"/>
                  <a:pt x="3326130" y="2785800"/>
                  <a:pt x="3340126" y="2773904"/>
                </a:cubicBezTo>
                <a:cubicBezTo>
                  <a:pt x="3411505" y="2713721"/>
                  <a:pt x="3490582" y="2696926"/>
                  <a:pt x="3579456" y="2668934"/>
                </a:cubicBezTo>
                <a:cubicBezTo>
                  <a:pt x="3618645" y="2656338"/>
                  <a:pt x="3643138" y="2624147"/>
                  <a:pt x="3645937" y="2582859"/>
                </a:cubicBezTo>
                <a:cubicBezTo>
                  <a:pt x="3653635" y="2498184"/>
                  <a:pt x="3636140" y="2422606"/>
                  <a:pt x="3610947" y="2347028"/>
                </a:cubicBezTo>
                <a:close/>
                <a:moveTo>
                  <a:pt x="3198068" y="2444300"/>
                </a:moveTo>
                <a:cubicBezTo>
                  <a:pt x="3149082" y="2462495"/>
                  <a:pt x="3056709" y="2521277"/>
                  <a:pt x="3000725" y="2541571"/>
                </a:cubicBezTo>
                <a:cubicBezTo>
                  <a:pt x="2990928" y="2212667"/>
                  <a:pt x="2950340" y="2329533"/>
                  <a:pt x="2976932" y="2090203"/>
                </a:cubicBezTo>
                <a:cubicBezTo>
                  <a:pt x="2988129" y="2097901"/>
                  <a:pt x="2994427" y="2100700"/>
                  <a:pt x="2999326" y="2104899"/>
                </a:cubicBezTo>
                <a:cubicBezTo>
                  <a:pt x="3028017" y="2130791"/>
                  <a:pt x="3118991" y="2248357"/>
                  <a:pt x="3148382" y="2273550"/>
                </a:cubicBezTo>
                <a:cubicBezTo>
                  <a:pt x="3181972" y="2302241"/>
                  <a:pt x="3210664" y="2333732"/>
                  <a:pt x="3226759" y="2375020"/>
                </a:cubicBezTo>
                <a:cubicBezTo>
                  <a:pt x="3242855" y="2414208"/>
                  <a:pt x="3236556" y="2430304"/>
                  <a:pt x="3198068" y="2444300"/>
                </a:cubicBezTo>
                <a:close/>
              </a:path>
            </a:pathLst>
          </a:custGeom>
          <a:solidFill>
            <a:srgbClr val="FFB90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2"/>
          <p:cNvSpPr txBox="1"/>
          <p:nvPr/>
        </p:nvSpPr>
        <p:spPr>
          <a:xfrm>
            <a:off x="394969" y="1418643"/>
            <a:ext cx="8153400" cy="585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4" lvl="0" marL="22860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C8102"/>
              </a:buClr>
              <a:buSzPts val="1800"/>
              <a:buFont typeface="Noto Sans Symbols"/>
              <a:buChar char="⮚"/>
            </a:pPr>
            <a:r>
              <a:rPr b="1" i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Journée basket pour les U11</a:t>
            </a:r>
            <a:endParaRPr/>
          </a:p>
        </p:txBody>
      </p:sp>
      <p:pic>
        <p:nvPicPr>
          <p:cNvPr id="318" name="Google Shape;31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5927" y="1910993"/>
            <a:ext cx="6375029" cy="4781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oogle Shape;323;p13"/>
          <p:cNvGrpSpPr/>
          <p:nvPr/>
        </p:nvGrpSpPr>
        <p:grpSpPr>
          <a:xfrm flipH="1">
            <a:off x="7145" y="185046"/>
            <a:ext cx="7187184" cy="1052040"/>
            <a:chOff x="5006326" y="5391623"/>
            <a:chExt cx="7185675" cy="1052040"/>
          </a:xfrm>
        </p:grpSpPr>
        <p:sp>
          <p:nvSpPr>
            <p:cNvPr id="324" name="Google Shape;324;p13"/>
            <p:cNvSpPr/>
            <p:nvPr/>
          </p:nvSpPr>
          <p:spPr>
            <a:xfrm flipH="1">
              <a:off x="5006326" y="5481074"/>
              <a:ext cx="7185674" cy="962589"/>
            </a:xfrm>
            <a:custGeom>
              <a:rect b="b" l="l" r="r" t="t"/>
              <a:pathLst>
                <a:path extrusionOk="0" h="962589" w="7185674">
                  <a:moveTo>
                    <a:pt x="7185674" y="0"/>
                  </a:moveTo>
                  <a:lnTo>
                    <a:pt x="0" y="0"/>
                  </a:lnTo>
                  <a:lnTo>
                    <a:pt x="0" y="962589"/>
                  </a:lnTo>
                  <a:lnTo>
                    <a:pt x="6924558" y="962589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3"/>
            <p:cNvSpPr/>
            <p:nvPr/>
          </p:nvSpPr>
          <p:spPr>
            <a:xfrm flipH="1">
              <a:off x="5115658" y="5391623"/>
              <a:ext cx="7076343" cy="962589"/>
            </a:xfrm>
            <a:custGeom>
              <a:rect b="b" l="l" r="r" t="t"/>
              <a:pathLst>
                <a:path extrusionOk="0" h="962589" w="7076343">
                  <a:moveTo>
                    <a:pt x="7076343" y="0"/>
                  </a:moveTo>
                  <a:lnTo>
                    <a:pt x="0" y="0"/>
                  </a:lnTo>
                  <a:lnTo>
                    <a:pt x="0" y="962589"/>
                  </a:lnTo>
                  <a:lnTo>
                    <a:pt x="6807987" y="962589"/>
                  </a:lnTo>
                  <a:close/>
                </a:path>
              </a:pathLst>
            </a:custGeom>
            <a:solidFill>
              <a:srgbClr val="EC810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6" name="Google Shape;326;p13"/>
          <p:cNvSpPr txBox="1"/>
          <p:nvPr/>
        </p:nvSpPr>
        <p:spPr>
          <a:xfrm>
            <a:off x="394969" y="320459"/>
            <a:ext cx="9984901" cy="7242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Bilan 2022</a:t>
            </a:r>
            <a:endParaRPr/>
          </a:p>
        </p:txBody>
      </p:sp>
      <p:sp>
        <p:nvSpPr>
          <p:cNvPr id="327" name="Google Shape;327;p13"/>
          <p:cNvSpPr/>
          <p:nvPr/>
        </p:nvSpPr>
        <p:spPr>
          <a:xfrm>
            <a:off x="465372" y="2185988"/>
            <a:ext cx="1773390" cy="4615432"/>
          </a:xfrm>
          <a:custGeom>
            <a:rect b="b" l="l" r="r" t="t"/>
            <a:pathLst>
              <a:path extrusionOk="0" h="4229466" w="1548458">
                <a:moveTo>
                  <a:pt x="292429" y="0"/>
                </a:moveTo>
                <a:cubicBezTo>
                  <a:pt x="311624" y="4479"/>
                  <a:pt x="330820" y="8318"/>
                  <a:pt x="349376" y="14717"/>
                </a:cubicBezTo>
                <a:cubicBezTo>
                  <a:pt x="465830" y="54388"/>
                  <a:pt x="538134" y="169563"/>
                  <a:pt x="524697" y="293055"/>
                </a:cubicBezTo>
                <a:cubicBezTo>
                  <a:pt x="511900" y="411429"/>
                  <a:pt x="415921" y="508048"/>
                  <a:pt x="296268" y="522765"/>
                </a:cubicBezTo>
                <a:cubicBezTo>
                  <a:pt x="290509" y="523404"/>
                  <a:pt x="289229" y="524044"/>
                  <a:pt x="281551" y="524684"/>
                </a:cubicBezTo>
                <a:cubicBezTo>
                  <a:pt x="285390" y="554758"/>
                  <a:pt x="280271" y="577153"/>
                  <a:pt x="280911" y="607866"/>
                </a:cubicBezTo>
                <a:cubicBezTo>
                  <a:pt x="282191" y="608506"/>
                  <a:pt x="282191" y="627701"/>
                  <a:pt x="283470" y="628341"/>
                </a:cubicBezTo>
                <a:cubicBezTo>
                  <a:pt x="291149" y="616184"/>
                  <a:pt x="315463" y="589950"/>
                  <a:pt x="323142" y="577792"/>
                </a:cubicBezTo>
                <a:cubicBezTo>
                  <a:pt x="329540" y="568195"/>
                  <a:pt x="338498" y="559237"/>
                  <a:pt x="346177" y="550918"/>
                </a:cubicBezTo>
                <a:cubicBezTo>
                  <a:pt x="357054" y="538121"/>
                  <a:pt x="366652" y="538761"/>
                  <a:pt x="376250" y="552838"/>
                </a:cubicBezTo>
                <a:cubicBezTo>
                  <a:pt x="378809" y="556677"/>
                  <a:pt x="381369" y="561796"/>
                  <a:pt x="383288" y="566275"/>
                </a:cubicBezTo>
                <a:cubicBezTo>
                  <a:pt x="385208" y="572034"/>
                  <a:pt x="390967" y="586111"/>
                  <a:pt x="388407" y="589310"/>
                </a:cubicBezTo>
                <a:cubicBezTo>
                  <a:pt x="384568" y="593789"/>
                  <a:pt x="379449" y="595708"/>
                  <a:pt x="368572" y="591869"/>
                </a:cubicBezTo>
                <a:cubicBezTo>
                  <a:pt x="366652" y="591229"/>
                  <a:pt x="360893" y="591229"/>
                  <a:pt x="358974" y="591229"/>
                </a:cubicBezTo>
                <a:cubicBezTo>
                  <a:pt x="330180" y="641138"/>
                  <a:pt x="306505" y="652016"/>
                  <a:pt x="348096" y="673131"/>
                </a:cubicBezTo>
                <a:cubicBezTo>
                  <a:pt x="353215" y="663533"/>
                  <a:pt x="371131" y="646897"/>
                  <a:pt x="377530" y="637299"/>
                </a:cubicBezTo>
                <a:cubicBezTo>
                  <a:pt x="382649" y="629621"/>
                  <a:pt x="387767" y="621303"/>
                  <a:pt x="395446" y="616184"/>
                </a:cubicBezTo>
                <a:cubicBezTo>
                  <a:pt x="410802" y="605306"/>
                  <a:pt x="430638" y="613625"/>
                  <a:pt x="435757" y="631541"/>
                </a:cubicBezTo>
                <a:cubicBezTo>
                  <a:pt x="437676" y="637939"/>
                  <a:pt x="438956" y="644338"/>
                  <a:pt x="440236" y="650736"/>
                </a:cubicBezTo>
                <a:cubicBezTo>
                  <a:pt x="445355" y="678890"/>
                  <a:pt x="435117" y="685929"/>
                  <a:pt x="408243" y="674411"/>
                </a:cubicBezTo>
                <a:cubicBezTo>
                  <a:pt x="404404" y="681450"/>
                  <a:pt x="395446" y="689128"/>
                  <a:pt x="391607" y="696166"/>
                </a:cubicBezTo>
                <a:cubicBezTo>
                  <a:pt x="417201" y="711523"/>
                  <a:pt x="418481" y="713442"/>
                  <a:pt x="436397" y="692327"/>
                </a:cubicBezTo>
                <a:cubicBezTo>
                  <a:pt x="447914" y="678890"/>
                  <a:pt x="466470" y="651376"/>
                  <a:pt x="478627" y="637299"/>
                </a:cubicBezTo>
                <a:cubicBezTo>
                  <a:pt x="483106" y="632180"/>
                  <a:pt x="488865" y="627062"/>
                  <a:pt x="497183" y="627701"/>
                </a:cubicBezTo>
                <a:cubicBezTo>
                  <a:pt x="504222" y="631541"/>
                  <a:pt x="504222" y="643058"/>
                  <a:pt x="501662" y="648177"/>
                </a:cubicBezTo>
                <a:cubicBezTo>
                  <a:pt x="494624" y="663533"/>
                  <a:pt x="480547" y="689128"/>
                  <a:pt x="468390" y="705124"/>
                </a:cubicBezTo>
                <a:cubicBezTo>
                  <a:pt x="445355" y="733278"/>
                  <a:pt x="437676" y="755033"/>
                  <a:pt x="436397" y="787026"/>
                </a:cubicBezTo>
                <a:cubicBezTo>
                  <a:pt x="435117" y="814540"/>
                  <a:pt x="429358" y="842694"/>
                  <a:pt x="417841" y="867648"/>
                </a:cubicBezTo>
                <a:cubicBezTo>
                  <a:pt x="405683" y="895162"/>
                  <a:pt x="399925" y="984103"/>
                  <a:pt x="399285" y="1015456"/>
                </a:cubicBezTo>
                <a:cubicBezTo>
                  <a:pt x="410163" y="974505"/>
                  <a:pt x="444715" y="913078"/>
                  <a:pt x="453033" y="890683"/>
                </a:cubicBezTo>
                <a:cubicBezTo>
                  <a:pt x="458152" y="877246"/>
                  <a:pt x="477348" y="860610"/>
                  <a:pt x="491425" y="861890"/>
                </a:cubicBezTo>
                <a:cubicBezTo>
                  <a:pt x="493344" y="861890"/>
                  <a:pt x="502942" y="860610"/>
                  <a:pt x="479267" y="861890"/>
                </a:cubicBezTo>
                <a:cubicBezTo>
                  <a:pt x="518938" y="862530"/>
                  <a:pt x="535575" y="859330"/>
                  <a:pt x="584844" y="838215"/>
                </a:cubicBezTo>
                <a:cubicBezTo>
                  <a:pt x="627075" y="819659"/>
                  <a:pt x="703218" y="791505"/>
                  <a:pt x="742889" y="768470"/>
                </a:cubicBezTo>
                <a:cubicBezTo>
                  <a:pt x="746088" y="766551"/>
                  <a:pt x="749288" y="761432"/>
                  <a:pt x="749927" y="756953"/>
                </a:cubicBezTo>
                <a:cubicBezTo>
                  <a:pt x="753767" y="714722"/>
                  <a:pt x="742249" y="697446"/>
                  <a:pt x="733931" y="639219"/>
                </a:cubicBezTo>
                <a:cubicBezTo>
                  <a:pt x="733291" y="635380"/>
                  <a:pt x="719214" y="630261"/>
                  <a:pt x="717295" y="627062"/>
                </a:cubicBezTo>
                <a:cubicBezTo>
                  <a:pt x="698099" y="602107"/>
                  <a:pt x="686581" y="566275"/>
                  <a:pt x="684662" y="536202"/>
                </a:cubicBezTo>
                <a:cubicBezTo>
                  <a:pt x="684022" y="530443"/>
                  <a:pt x="682102" y="523404"/>
                  <a:pt x="678263" y="518925"/>
                </a:cubicBezTo>
                <a:cubicBezTo>
                  <a:pt x="651389" y="485013"/>
                  <a:pt x="645630" y="445982"/>
                  <a:pt x="650110" y="406310"/>
                </a:cubicBezTo>
                <a:cubicBezTo>
                  <a:pt x="652029" y="392233"/>
                  <a:pt x="663547" y="390314"/>
                  <a:pt x="677623" y="394153"/>
                </a:cubicBezTo>
                <a:cubicBezTo>
                  <a:pt x="676344" y="379436"/>
                  <a:pt x="680823" y="373678"/>
                  <a:pt x="679543" y="360880"/>
                </a:cubicBezTo>
                <a:cubicBezTo>
                  <a:pt x="678263" y="349363"/>
                  <a:pt x="677623" y="344244"/>
                  <a:pt x="676984" y="332727"/>
                </a:cubicBezTo>
                <a:cubicBezTo>
                  <a:pt x="668026" y="230989"/>
                  <a:pt x="691061" y="197716"/>
                  <a:pt x="772323" y="156126"/>
                </a:cubicBezTo>
                <a:cubicBezTo>
                  <a:pt x="816473" y="133730"/>
                  <a:pt x="862543" y="132451"/>
                  <a:pt x="912452" y="143328"/>
                </a:cubicBezTo>
                <a:cubicBezTo>
                  <a:pt x="923969" y="145888"/>
                  <a:pt x="935486" y="150367"/>
                  <a:pt x="945724" y="156126"/>
                </a:cubicBezTo>
                <a:cubicBezTo>
                  <a:pt x="1014189" y="194517"/>
                  <a:pt x="1053860" y="271300"/>
                  <a:pt x="1039783" y="348083"/>
                </a:cubicBezTo>
                <a:cubicBezTo>
                  <a:pt x="1035304" y="372398"/>
                  <a:pt x="1029546" y="383915"/>
                  <a:pt x="1024427" y="408870"/>
                </a:cubicBezTo>
                <a:cubicBezTo>
                  <a:pt x="1044902" y="410149"/>
                  <a:pt x="1053220" y="417828"/>
                  <a:pt x="1051941" y="437663"/>
                </a:cubicBezTo>
                <a:cubicBezTo>
                  <a:pt x="1050021" y="475415"/>
                  <a:pt x="1032745" y="513807"/>
                  <a:pt x="1009710" y="543240"/>
                </a:cubicBezTo>
                <a:cubicBezTo>
                  <a:pt x="1006511" y="547719"/>
                  <a:pt x="999472" y="548999"/>
                  <a:pt x="996913" y="550279"/>
                </a:cubicBezTo>
                <a:cubicBezTo>
                  <a:pt x="990514" y="568834"/>
                  <a:pt x="978357" y="592509"/>
                  <a:pt x="972598" y="609785"/>
                </a:cubicBezTo>
                <a:cubicBezTo>
                  <a:pt x="971958" y="611065"/>
                  <a:pt x="971319" y="637299"/>
                  <a:pt x="971319" y="638579"/>
                </a:cubicBezTo>
                <a:cubicBezTo>
                  <a:pt x="973238" y="682089"/>
                  <a:pt x="977717" y="700645"/>
                  <a:pt x="993714" y="742236"/>
                </a:cubicBezTo>
                <a:cubicBezTo>
                  <a:pt x="994993" y="746075"/>
                  <a:pt x="998832" y="749275"/>
                  <a:pt x="1002672" y="751834"/>
                </a:cubicBezTo>
                <a:cubicBezTo>
                  <a:pt x="1071137" y="798544"/>
                  <a:pt x="1151119" y="804942"/>
                  <a:pt x="1249657" y="829897"/>
                </a:cubicBezTo>
                <a:cubicBezTo>
                  <a:pt x="1261175" y="829897"/>
                  <a:pt x="1261175" y="830537"/>
                  <a:pt x="1272692" y="831176"/>
                </a:cubicBezTo>
                <a:cubicBezTo>
                  <a:pt x="1273972" y="831176"/>
                  <a:pt x="1287409" y="832456"/>
                  <a:pt x="1288688" y="833096"/>
                </a:cubicBezTo>
                <a:cubicBezTo>
                  <a:pt x="1288688" y="833096"/>
                  <a:pt x="1309164" y="845893"/>
                  <a:pt x="1309164" y="846533"/>
                </a:cubicBezTo>
                <a:cubicBezTo>
                  <a:pt x="1308524" y="873407"/>
                  <a:pt x="1301486" y="854211"/>
                  <a:pt x="1323881" y="870848"/>
                </a:cubicBezTo>
                <a:cubicBezTo>
                  <a:pt x="1341157" y="883645"/>
                  <a:pt x="1353954" y="907959"/>
                  <a:pt x="1358433" y="929715"/>
                </a:cubicBezTo>
                <a:cubicBezTo>
                  <a:pt x="1372510" y="994980"/>
                  <a:pt x="1395545" y="1086480"/>
                  <a:pt x="1404503" y="1152386"/>
                </a:cubicBezTo>
                <a:cubicBezTo>
                  <a:pt x="1409622" y="1188218"/>
                  <a:pt x="1404503" y="1225969"/>
                  <a:pt x="1412181" y="1261162"/>
                </a:cubicBezTo>
                <a:cubicBezTo>
                  <a:pt x="1428178" y="1336025"/>
                  <a:pt x="1440975" y="1411528"/>
                  <a:pt x="1440975" y="1488311"/>
                </a:cubicBezTo>
                <a:cubicBezTo>
                  <a:pt x="1440975" y="1493430"/>
                  <a:pt x="1442894" y="1499189"/>
                  <a:pt x="1444814" y="1504308"/>
                </a:cubicBezTo>
                <a:cubicBezTo>
                  <a:pt x="1487685" y="1593888"/>
                  <a:pt x="1481286" y="1689227"/>
                  <a:pt x="1490244" y="1787125"/>
                </a:cubicBezTo>
                <a:cubicBezTo>
                  <a:pt x="1505601" y="1957968"/>
                  <a:pt x="1533114" y="2116013"/>
                  <a:pt x="1547831" y="2286855"/>
                </a:cubicBezTo>
                <a:cubicBezTo>
                  <a:pt x="1549751" y="2312449"/>
                  <a:pt x="1549111" y="2336764"/>
                  <a:pt x="1535034" y="2359799"/>
                </a:cubicBezTo>
                <a:cubicBezTo>
                  <a:pt x="1530555" y="2371956"/>
                  <a:pt x="1525436" y="2384114"/>
                  <a:pt x="1520957" y="2393712"/>
                </a:cubicBezTo>
                <a:cubicBezTo>
                  <a:pt x="1513919" y="2409708"/>
                  <a:pt x="1498562" y="2423145"/>
                  <a:pt x="1486405" y="2434662"/>
                </a:cubicBezTo>
                <a:cubicBezTo>
                  <a:pt x="1456971" y="2463456"/>
                  <a:pt x="1422419" y="2485211"/>
                  <a:pt x="1388506" y="2514645"/>
                </a:cubicBezTo>
                <a:cubicBezTo>
                  <a:pt x="1372510" y="2503127"/>
                  <a:pt x="1383388" y="2485851"/>
                  <a:pt x="1396185" y="2466655"/>
                </a:cubicBezTo>
                <a:cubicBezTo>
                  <a:pt x="1414101" y="2439781"/>
                  <a:pt x="1421139" y="2429544"/>
                  <a:pt x="1439695" y="2402670"/>
                </a:cubicBezTo>
                <a:cubicBezTo>
                  <a:pt x="1455692" y="2383474"/>
                  <a:pt x="1456331" y="2351481"/>
                  <a:pt x="1450573" y="2323327"/>
                </a:cubicBezTo>
                <a:cubicBezTo>
                  <a:pt x="1447373" y="2309250"/>
                  <a:pt x="1439055" y="2306691"/>
                  <a:pt x="1421779" y="2301572"/>
                </a:cubicBezTo>
                <a:cubicBezTo>
                  <a:pt x="1407702" y="2322687"/>
                  <a:pt x="1405143" y="2357879"/>
                  <a:pt x="1399384" y="2375795"/>
                </a:cubicBezTo>
                <a:cubicBezTo>
                  <a:pt x="1394905" y="2387953"/>
                  <a:pt x="1353954" y="2409708"/>
                  <a:pt x="1355874" y="2395631"/>
                </a:cubicBezTo>
                <a:cubicBezTo>
                  <a:pt x="1356514" y="2386673"/>
                  <a:pt x="1360993" y="2374516"/>
                  <a:pt x="1363552" y="2356600"/>
                </a:cubicBezTo>
                <a:cubicBezTo>
                  <a:pt x="1366111" y="2339963"/>
                  <a:pt x="1366751" y="2348282"/>
                  <a:pt x="1369951" y="2331645"/>
                </a:cubicBezTo>
                <a:cubicBezTo>
                  <a:pt x="1373790" y="2311170"/>
                  <a:pt x="1378269" y="2290054"/>
                  <a:pt x="1377629" y="2268939"/>
                </a:cubicBezTo>
                <a:cubicBezTo>
                  <a:pt x="1376349" y="2240145"/>
                  <a:pt x="1375069" y="2213911"/>
                  <a:pt x="1393625" y="2192156"/>
                </a:cubicBezTo>
                <a:cubicBezTo>
                  <a:pt x="1418580" y="2162083"/>
                  <a:pt x="1420499" y="2128170"/>
                  <a:pt x="1416660" y="2091698"/>
                </a:cubicBezTo>
                <a:cubicBezTo>
                  <a:pt x="1410902" y="2030912"/>
                  <a:pt x="1391066" y="1987401"/>
                  <a:pt x="1366751" y="1932373"/>
                </a:cubicBezTo>
                <a:cubicBezTo>
                  <a:pt x="1325160" y="1840234"/>
                  <a:pt x="1297647" y="1744895"/>
                  <a:pt x="1279091" y="1645077"/>
                </a:cubicBezTo>
                <a:cubicBezTo>
                  <a:pt x="1271412" y="1602846"/>
                  <a:pt x="1272052" y="1559336"/>
                  <a:pt x="1266933" y="1516465"/>
                </a:cubicBezTo>
                <a:cubicBezTo>
                  <a:pt x="1263094" y="1487032"/>
                  <a:pt x="1241979" y="1381455"/>
                  <a:pt x="1235580" y="1352022"/>
                </a:cubicBezTo>
                <a:cubicBezTo>
                  <a:pt x="1234301" y="1352022"/>
                  <a:pt x="1245178" y="1428805"/>
                  <a:pt x="1243898" y="1428805"/>
                </a:cubicBezTo>
                <a:cubicBezTo>
                  <a:pt x="1242619" y="1437763"/>
                  <a:pt x="1241979" y="1447360"/>
                  <a:pt x="1240699" y="1456319"/>
                </a:cubicBezTo>
                <a:cubicBezTo>
                  <a:pt x="1221503" y="1563175"/>
                  <a:pt x="1238780" y="1657234"/>
                  <a:pt x="1259255" y="1767930"/>
                </a:cubicBezTo>
                <a:cubicBezTo>
                  <a:pt x="1270772" y="1801842"/>
                  <a:pt x="1271412" y="1837674"/>
                  <a:pt x="1279091" y="1872867"/>
                </a:cubicBezTo>
                <a:cubicBezTo>
                  <a:pt x="1282290" y="1887583"/>
                  <a:pt x="1273332" y="1909978"/>
                  <a:pt x="1273332" y="1924695"/>
                </a:cubicBezTo>
                <a:cubicBezTo>
                  <a:pt x="1273332" y="1941971"/>
                  <a:pt x="1272692" y="1959247"/>
                  <a:pt x="1273332" y="1976524"/>
                </a:cubicBezTo>
                <a:cubicBezTo>
                  <a:pt x="1273332" y="1987401"/>
                  <a:pt x="1275252" y="1998279"/>
                  <a:pt x="1273972" y="2009156"/>
                </a:cubicBezTo>
                <a:cubicBezTo>
                  <a:pt x="1272692" y="2017474"/>
                  <a:pt x="1269493" y="2029632"/>
                  <a:pt x="1263734" y="2031551"/>
                </a:cubicBezTo>
                <a:cubicBezTo>
                  <a:pt x="1244538" y="2039230"/>
                  <a:pt x="1273972" y="2047548"/>
                  <a:pt x="1274612" y="2061625"/>
                </a:cubicBezTo>
                <a:cubicBezTo>
                  <a:pt x="1289968" y="2377075"/>
                  <a:pt x="1279091" y="2692525"/>
                  <a:pt x="1294447" y="3007976"/>
                </a:cubicBezTo>
                <a:cubicBezTo>
                  <a:pt x="1295727" y="3029091"/>
                  <a:pt x="1295087" y="3028451"/>
                  <a:pt x="1273972" y="3029731"/>
                </a:cubicBezTo>
                <a:cubicBezTo>
                  <a:pt x="1220864" y="3032930"/>
                  <a:pt x="1245178" y="3036770"/>
                  <a:pt x="1190150" y="3040609"/>
                </a:cubicBezTo>
                <a:cubicBezTo>
                  <a:pt x="1191430" y="3061084"/>
                  <a:pt x="1192710" y="3112273"/>
                  <a:pt x="1194629" y="3131469"/>
                </a:cubicBezTo>
                <a:cubicBezTo>
                  <a:pt x="1203587" y="3245364"/>
                  <a:pt x="1168395" y="3357339"/>
                  <a:pt x="1147280" y="3469314"/>
                </a:cubicBezTo>
                <a:cubicBezTo>
                  <a:pt x="1124885" y="3586408"/>
                  <a:pt x="1101850" y="3702862"/>
                  <a:pt x="1079455" y="3819957"/>
                </a:cubicBezTo>
                <a:cubicBezTo>
                  <a:pt x="1078175" y="3825715"/>
                  <a:pt x="1077535" y="3832114"/>
                  <a:pt x="1079455" y="3837233"/>
                </a:cubicBezTo>
                <a:cubicBezTo>
                  <a:pt x="1089053" y="3864107"/>
                  <a:pt x="1087773" y="3892261"/>
                  <a:pt x="1085853" y="3919774"/>
                </a:cubicBezTo>
                <a:cubicBezTo>
                  <a:pt x="1081374" y="3978002"/>
                  <a:pt x="1161996" y="4036229"/>
                  <a:pt x="1207426" y="4071421"/>
                </a:cubicBezTo>
                <a:cubicBezTo>
                  <a:pt x="1220224" y="4081019"/>
                  <a:pt x="1234301" y="4088697"/>
                  <a:pt x="1246458" y="4098295"/>
                </a:cubicBezTo>
                <a:cubicBezTo>
                  <a:pt x="1268213" y="4114931"/>
                  <a:pt x="1280370" y="4136687"/>
                  <a:pt x="1281650" y="4164200"/>
                </a:cubicBezTo>
                <a:cubicBezTo>
                  <a:pt x="1283570" y="4194914"/>
                  <a:pt x="1269493" y="4215389"/>
                  <a:pt x="1239419" y="4218589"/>
                </a:cubicBezTo>
                <a:cubicBezTo>
                  <a:pt x="1211266" y="4221788"/>
                  <a:pt x="1124885" y="4208351"/>
                  <a:pt x="1097371" y="4204512"/>
                </a:cubicBezTo>
                <a:cubicBezTo>
                  <a:pt x="1062818" y="4200033"/>
                  <a:pt x="1016109" y="4191714"/>
                  <a:pt x="981556" y="4184036"/>
                </a:cubicBezTo>
                <a:cubicBezTo>
                  <a:pt x="952123" y="4177638"/>
                  <a:pt x="923329" y="4169959"/>
                  <a:pt x="893896" y="4164200"/>
                </a:cubicBezTo>
                <a:cubicBezTo>
                  <a:pt x="877899" y="4161001"/>
                  <a:pt x="872141" y="4151403"/>
                  <a:pt x="873420" y="4137966"/>
                </a:cubicBezTo>
                <a:cubicBezTo>
                  <a:pt x="874060" y="4125809"/>
                  <a:pt x="877259" y="4113012"/>
                  <a:pt x="880459" y="4101494"/>
                </a:cubicBezTo>
                <a:cubicBezTo>
                  <a:pt x="890056" y="4071421"/>
                  <a:pt x="902854" y="4041348"/>
                  <a:pt x="890696" y="4011914"/>
                </a:cubicBezTo>
                <a:cubicBezTo>
                  <a:pt x="879179" y="3983760"/>
                  <a:pt x="881099" y="3956886"/>
                  <a:pt x="896455" y="3930012"/>
                </a:cubicBezTo>
                <a:cubicBezTo>
                  <a:pt x="899654" y="3924253"/>
                  <a:pt x="900934" y="3915296"/>
                  <a:pt x="899015" y="3908897"/>
                </a:cubicBezTo>
                <a:cubicBezTo>
                  <a:pt x="895815" y="3896740"/>
                  <a:pt x="900294" y="3890981"/>
                  <a:pt x="910532" y="3885862"/>
                </a:cubicBezTo>
                <a:cubicBezTo>
                  <a:pt x="913731" y="3883942"/>
                  <a:pt x="917570" y="3879463"/>
                  <a:pt x="918210" y="3876264"/>
                </a:cubicBezTo>
                <a:cubicBezTo>
                  <a:pt x="920770" y="3837233"/>
                  <a:pt x="923969" y="3798201"/>
                  <a:pt x="923969" y="3758530"/>
                </a:cubicBezTo>
                <a:cubicBezTo>
                  <a:pt x="923969" y="3692625"/>
                  <a:pt x="923969" y="3626079"/>
                  <a:pt x="920770" y="3560174"/>
                </a:cubicBezTo>
                <a:cubicBezTo>
                  <a:pt x="915651" y="3447559"/>
                  <a:pt x="924609" y="3336224"/>
                  <a:pt x="945724" y="3226168"/>
                </a:cubicBezTo>
                <a:cubicBezTo>
                  <a:pt x="954042" y="3182017"/>
                  <a:pt x="966840" y="3105234"/>
                  <a:pt x="945084" y="3062364"/>
                </a:cubicBezTo>
                <a:cubicBezTo>
                  <a:pt x="943165" y="3057885"/>
                  <a:pt x="943165" y="3039969"/>
                  <a:pt x="942525" y="3034850"/>
                </a:cubicBezTo>
                <a:cubicBezTo>
                  <a:pt x="940605" y="3009256"/>
                  <a:pt x="877899" y="3023972"/>
                  <a:pt x="853585" y="3007976"/>
                </a:cubicBezTo>
                <a:cubicBezTo>
                  <a:pt x="849106" y="3004777"/>
                  <a:pt x="848466" y="2968305"/>
                  <a:pt x="847826" y="2961266"/>
                </a:cubicBezTo>
                <a:cubicBezTo>
                  <a:pt x="847186" y="2936952"/>
                  <a:pt x="849745" y="2911997"/>
                  <a:pt x="846546" y="2887682"/>
                </a:cubicBezTo>
                <a:cubicBezTo>
                  <a:pt x="840787" y="2838413"/>
                  <a:pt x="840148" y="2705323"/>
                  <a:pt x="833109" y="2656054"/>
                </a:cubicBezTo>
                <a:cubicBezTo>
                  <a:pt x="831829" y="2656054"/>
                  <a:pt x="822232" y="2740515"/>
                  <a:pt x="820312" y="2740515"/>
                </a:cubicBezTo>
                <a:cubicBezTo>
                  <a:pt x="807515" y="2799382"/>
                  <a:pt x="806235" y="2858249"/>
                  <a:pt x="794078" y="2917756"/>
                </a:cubicBezTo>
                <a:cubicBezTo>
                  <a:pt x="788959" y="2941431"/>
                  <a:pt x="787039" y="2965105"/>
                  <a:pt x="783200" y="2988780"/>
                </a:cubicBezTo>
                <a:cubicBezTo>
                  <a:pt x="782560" y="2992619"/>
                  <a:pt x="781281" y="2997738"/>
                  <a:pt x="778721" y="3000298"/>
                </a:cubicBezTo>
                <a:cubicBezTo>
                  <a:pt x="748008" y="3029091"/>
                  <a:pt x="805595" y="3059805"/>
                  <a:pt x="673784" y="3053406"/>
                </a:cubicBezTo>
                <a:cubicBezTo>
                  <a:pt x="640512" y="3051486"/>
                  <a:pt x="630914" y="3047007"/>
                  <a:pt x="597641" y="3046367"/>
                </a:cubicBezTo>
                <a:cubicBezTo>
                  <a:pt x="586764" y="3046367"/>
                  <a:pt x="590603" y="3055965"/>
                  <a:pt x="585484" y="3065563"/>
                </a:cubicBezTo>
                <a:cubicBezTo>
                  <a:pt x="578445" y="3079000"/>
                  <a:pt x="579725" y="3121231"/>
                  <a:pt x="574606" y="3141706"/>
                </a:cubicBezTo>
                <a:cubicBezTo>
                  <a:pt x="566928" y="3155143"/>
                  <a:pt x="561169" y="3163461"/>
                  <a:pt x="558610" y="3178178"/>
                </a:cubicBezTo>
                <a:cubicBezTo>
                  <a:pt x="546452" y="3263279"/>
                  <a:pt x="534935" y="3350300"/>
                  <a:pt x="517659" y="3434762"/>
                </a:cubicBezTo>
                <a:cubicBezTo>
                  <a:pt x="503582" y="3506426"/>
                  <a:pt x="470309" y="3576171"/>
                  <a:pt x="449194" y="3646555"/>
                </a:cubicBezTo>
                <a:cubicBezTo>
                  <a:pt x="431918" y="3703502"/>
                  <a:pt x="408883" y="3760450"/>
                  <a:pt x="392246" y="3818037"/>
                </a:cubicBezTo>
                <a:cubicBezTo>
                  <a:pt x="390327" y="3824436"/>
                  <a:pt x="387767" y="3830194"/>
                  <a:pt x="396086" y="3836593"/>
                </a:cubicBezTo>
                <a:cubicBezTo>
                  <a:pt x="401204" y="3840432"/>
                  <a:pt x="403124" y="3851310"/>
                  <a:pt x="403764" y="3858988"/>
                </a:cubicBezTo>
                <a:cubicBezTo>
                  <a:pt x="404404" y="3870506"/>
                  <a:pt x="402484" y="3882023"/>
                  <a:pt x="401844" y="3893540"/>
                </a:cubicBezTo>
                <a:cubicBezTo>
                  <a:pt x="400565" y="3911456"/>
                  <a:pt x="397365" y="3928093"/>
                  <a:pt x="408883" y="3946009"/>
                </a:cubicBezTo>
                <a:cubicBezTo>
                  <a:pt x="415921" y="3956886"/>
                  <a:pt x="413362" y="3977362"/>
                  <a:pt x="409523" y="3992079"/>
                </a:cubicBezTo>
                <a:cubicBezTo>
                  <a:pt x="401844" y="4025991"/>
                  <a:pt x="397365" y="4059264"/>
                  <a:pt x="388407" y="4093176"/>
                </a:cubicBezTo>
                <a:cubicBezTo>
                  <a:pt x="387128" y="4098295"/>
                  <a:pt x="385208" y="4103414"/>
                  <a:pt x="385208" y="4109173"/>
                </a:cubicBezTo>
                <a:cubicBezTo>
                  <a:pt x="383928" y="4136047"/>
                  <a:pt x="383288" y="4168680"/>
                  <a:pt x="382649" y="4195554"/>
                </a:cubicBezTo>
                <a:cubicBezTo>
                  <a:pt x="382009" y="4210910"/>
                  <a:pt x="374330" y="4220508"/>
                  <a:pt x="360254" y="4224347"/>
                </a:cubicBezTo>
                <a:cubicBezTo>
                  <a:pt x="350016" y="4226907"/>
                  <a:pt x="339778" y="4230106"/>
                  <a:pt x="329540" y="4229466"/>
                </a:cubicBezTo>
                <a:cubicBezTo>
                  <a:pt x="276432" y="4226907"/>
                  <a:pt x="223964" y="4224987"/>
                  <a:pt x="170855" y="4220508"/>
                </a:cubicBezTo>
                <a:cubicBezTo>
                  <a:pt x="142702" y="4217949"/>
                  <a:pt x="136943" y="4207711"/>
                  <a:pt x="138862" y="4179557"/>
                </a:cubicBezTo>
                <a:cubicBezTo>
                  <a:pt x="140142" y="4153963"/>
                  <a:pt x="148460" y="4123889"/>
                  <a:pt x="165097" y="4104054"/>
                </a:cubicBezTo>
                <a:cubicBezTo>
                  <a:pt x="169576" y="4098935"/>
                  <a:pt x="173415" y="4093816"/>
                  <a:pt x="177894" y="4088697"/>
                </a:cubicBezTo>
                <a:cubicBezTo>
                  <a:pt x="207967" y="4054785"/>
                  <a:pt x="215006" y="4015753"/>
                  <a:pt x="213726" y="3970323"/>
                </a:cubicBezTo>
                <a:cubicBezTo>
                  <a:pt x="213086" y="3949848"/>
                  <a:pt x="213726" y="3928093"/>
                  <a:pt x="218205" y="3908257"/>
                </a:cubicBezTo>
                <a:cubicBezTo>
                  <a:pt x="222044" y="3892901"/>
                  <a:pt x="232922" y="3878824"/>
                  <a:pt x="240600" y="3864107"/>
                </a:cubicBezTo>
                <a:cubicBezTo>
                  <a:pt x="243799" y="3857708"/>
                  <a:pt x="248918" y="3851310"/>
                  <a:pt x="249558" y="3844911"/>
                </a:cubicBezTo>
                <a:cubicBezTo>
                  <a:pt x="255317" y="3713740"/>
                  <a:pt x="266194" y="3582569"/>
                  <a:pt x="273233" y="3452038"/>
                </a:cubicBezTo>
                <a:cubicBezTo>
                  <a:pt x="278352" y="3352860"/>
                  <a:pt x="293068" y="3253682"/>
                  <a:pt x="328261" y="3158983"/>
                </a:cubicBezTo>
                <a:cubicBezTo>
                  <a:pt x="339778" y="3128909"/>
                  <a:pt x="342977" y="3057245"/>
                  <a:pt x="348096" y="3013095"/>
                </a:cubicBezTo>
                <a:cubicBezTo>
                  <a:pt x="348736" y="3007336"/>
                  <a:pt x="348736" y="3007336"/>
                  <a:pt x="351935" y="3000298"/>
                </a:cubicBezTo>
                <a:cubicBezTo>
                  <a:pt x="332740" y="2997098"/>
                  <a:pt x="319303" y="2989420"/>
                  <a:pt x="299467" y="2986221"/>
                </a:cubicBezTo>
                <a:cubicBezTo>
                  <a:pt x="305866" y="2953588"/>
                  <a:pt x="312904" y="2922235"/>
                  <a:pt x="318023" y="2890882"/>
                </a:cubicBezTo>
                <a:cubicBezTo>
                  <a:pt x="346816" y="2727718"/>
                  <a:pt x="381369" y="2590788"/>
                  <a:pt x="409523" y="2427624"/>
                </a:cubicBezTo>
                <a:cubicBezTo>
                  <a:pt x="428079" y="2319488"/>
                  <a:pt x="445995" y="2211352"/>
                  <a:pt x="465190" y="2103216"/>
                </a:cubicBezTo>
                <a:cubicBezTo>
                  <a:pt x="469029" y="2082740"/>
                  <a:pt x="477988" y="2062904"/>
                  <a:pt x="483746" y="2047548"/>
                </a:cubicBezTo>
                <a:cubicBezTo>
                  <a:pt x="481187" y="2031551"/>
                  <a:pt x="476708" y="2018754"/>
                  <a:pt x="476708" y="2005957"/>
                </a:cubicBezTo>
                <a:cubicBezTo>
                  <a:pt x="477348" y="1972684"/>
                  <a:pt x="475428" y="1940052"/>
                  <a:pt x="461351" y="1908698"/>
                </a:cubicBezTo>
                <a:cubicBezTo>
                  <a:pt x="446634" y="1875426"/>
                  <a:pt x="448554" y="1840234"/>
                  <a:pt x="460711" y="1806321"/>
                </a:cubicBezTo>
                <a:cubicBezTo>
                  <a:pt x="462631" y="1801842"/>
                  <a:pt x="463271" y="1796723"/>
                  <a:pt x="465830" y="1792244"/>
                </a:cubicBezTo>
                <a:cubicBezTo>
                  <a:pt x="492064" y="1746174"/>
                  <a:pt x="498463" y="1696266"/>
                  <a:pt x="502942" y="1644437"/>
                </a:cubicBezTo>
                <a:cubicBezTo>
                  <a:pt x="510620" y="1557416"/>
                  <a:pt x="482467" y="1470395"/>
                  <a:pt x="488865" y="1382735"/>
                </a:cubicBezTo>
                <a:cubicBezTo>
                  <a:pt x="485666" y="1390413"/>
                  <a:pt x="481187" y="1398091"/>
                  <a:pt x="479267" y="1406410"/>
                </a:cubicBezTo>
                <a:cubicBezTo>
                  <a:pt x="474148" y="1428165"/>
                  <a:pt x="463911" y="1449920"/>
                  <a:pt x="459432" y="1472315"/>
                </a:cubicBezTo>
                <a:cubicBezTo>
                  <a:pt x="445355" y="1537581"/>
                  <a:pt x="406963" y="1582371"/>
                  <a:pt x="341698" y="1572773"/>
                </a:cubicBezTo>
                <a:cubicBezTo>
                  <a:pt x="316743" y="1568934"/>
                  <a:pt x="292429" y="1556136"/>
                  <a:pt x="286670" y="1532462"/>
                </a:cubicBezTo>
                <a:cubicBezTo>
                  <a:pt x="277712" y="1495350"/>
                  <a:pt x="262355" y="1460158"/>
                  <a:pt x="247638" y="1424965"/>
                </a:cubicBezTo>
                <a:cubicBezTo>
                  <a:pt x="239960" y="1407049"/>
                  <a:pt x="236761" y="1385294"/>
                  <a:pt x="237401" y="1365458"/>
                </a:cubicBezTo>
                <a:cubicBezTo>
                  <a:pt x="239320" y="1300833"/>
                  <a:pt x="243799" y="1222770"/>
                  <a:pt x="247638" y="1158144"/>
                </a:cubicBezTo>
                <a:cubicBezTo>
                  <a:pt x="252757" y="1068564"/>
                  <a:pt x="263635" y="1017375"/>
                  <a:pt x="268114" y="927795"/>
                </a:cubicBezTo>
                <a:cubicBezTo>
                  <a:pt x="268114" y="922676"/>
                  <a:pt x="273873" y="884925"/>
                  <a:pt x="271313" y="880446"/>
                </a:cubicBezTo>
                <a:cubicBezTo>
                  <a:pt x="241880" y="843334"/>
                  <a:pt x="238680" y="804942"/>
                  <a:pt x="216925" y="767830"/>
                </a:cubicBezTo>
                <a:cubicBezTo>
                  <a:pt x="200929" y="740317"/>
                  <a:pt x="161257" y="701925"/>
                  <a:pt x="129265" y="694247"/>
                </a:cubicBezTo>
                <a:cubicBezTo>
                  <a:pt x="114548" y="691047"/>
                  <a:pt x="118387" y="686568"/>
                  <a:pt x="128625" y="675691"/>
                </a:cubicBezTo>
                <a:cubicBezTo>
                  <a:pt x="140142" y="663533"/>
                  <a:pt x="153579" y="663533"/>
                  <a:pt x="168296" y="668652"/>
                </a:cubicBezTo>
                <a:cubicBezTo>
                  <a:pt x="193890" y="677610"/>
                  <a:pt x="208607" y="696806"/>
                  <a:pt x="231002" y="712163"/>
                </a:cubicBezTo>
                <a:cubicBezTo>
                  <a:pt x="250198" y="720481"/>
                  <a:pt x="245079" y="701925"/>
                  <a:pt x="243799" y="685289"/>
                </a:cubicBezTo>
                <a:cubicBezTo>
                  <a:pt x="239960" y="635380"/>
                  <a:pt x="243799" y="591229"/>
                  <a:pt x="241880" y="541320"/>
                </a:cubicBezTo>
                <a:cubicBezTo>
                  <a:pt x="241240" y="529803"/>
                  <a:pt x="238041" y="525324"/>
                  <a:pt x="225883" y="524044"/>
                </a:cubicBezTo>
                <a:cubicBezTo>
                  <a:pt x="98551" y="507408"/>
                  <a:pt x="1933" y="396712"/>
                  <a:pt x="13" y="268101"/>
                </a:cubicBezTo>
                <a:cubicBezTo>
                  <a:pt x="-1267" y="140129"/>
                  <a:pt x="91513" y="28154"/>
                  <a:pt x="218205" y="6399"/>
                </a:cubicBezTo>
                <a:cubicBezTo>
                  <a:pt x="222684" y="5759"/>
                  <a:pt x="227163" y="3839"/>
                  <a:pt x="232282" y="2559"/>
                </a:cubicBezTo>
                <a:cubicBezTo>
                  <a:pt x="252757" y="0"/>
                  <a:pt x="272593" y="0"/>
                  <a:pt x="292429" y="0"/>
                </a:cubicBezTo>
                <a:close/>
              </a:path>
            </a:pathLst>
          </a:custGeom>
          <a:solidFill>
            <a:srgbClr val="FFB90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3"/>
          <p:cNvSpPr txBox="1"/>
          <p:nvPr/>
        </p:nvSpPr>
        <p:spPr>
          <a:xfrm>
            <a:off x="394969" y="1418643"/>
            <a:ext cx="8153400" cy="585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4" lvl="0" marL="22860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C8102"/>
              </a:buClr>
              <a:buSzPts val="1400"/>
              <a:buFont typeface="Noto Sans Symbols"/>
              <a:buChar char="⮚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4 équipes en championnat DM3, U13 F, U13 G et U17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sport athlétique, sport, posant, personne&#10;&#10;Description générée automatiquement" id="329" name="Google Shape;32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07428" y="185046"/>
            <a:ext cx="4347713" cy="32607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, personne, groupe, posant&#10;&#10;Description générée automatiquement" id="330" name="Google Shape;33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727" y="4146640"/>
            <a:ext cx="3539706" cy="26547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personne, plancher, intérieur, groupe&#10;&#10;Description générée automatiquement" id="331" name="Google Shape;331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33433" y="1733471"/>
            <a:ext cx="4073995" cy="40739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rrain, personne, plancher, sport&#10;&#10;Description générée automatiquement" id="332" name="Google Shape;332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27331" y="3464062"/>
            <a:ext cx="2507907" cy="3343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14"/>
          <p:cNvGrpSpPr/>
          <p:nvPr/>
        </p:nvGrpSpPr>
        <p:grpSpPr>
          <a:xfrm flipH="1">
            <a:off x="7145" y="185046"/>
            <a:ext cx="7187184" cy="1052040"/>
            <a:chOff x="5006326" y="5391623"/>
            <a:chExt cx="7185675" cy="1052040"/>
          </a:xfrm>
        </p:grpSpPr>
        <p:sp>
          <p:nvSpPr>
            <p:cNvPr id="338" name="Google Shape;338;p14"/>
            <p:cNvSpPr/>
            <p:nvPr/>
          </p:nvSpPr>
          <p:spPr>
            <a:xfrm flipH="1">
              <a:off x="5006326" y="5481074"/>
              <a:ext cx="7185674" cy="962589"/>
            </a:xfrm>
            <a:custGeom>
              <a:rect b="b" l="l" r="r" t="t"/>
              <a:pathLst>
                <a:path extrusionOk="0" h="962589" w="7185674">
                  <a:moveTo>
                    <a:pt x="7185674" y="0"/>
                  </a:moveTo>
                  <a:lnTo>
                    <a:pt x="0" y="0"/>
                  </a:lnTo>
                  <a:lnTo>
                    <a:pt x="0" y="962589"/>
                  </a:lnTo>
                  <a:lnTo>
                    <a:pt x="6924558" y="962589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 flipH="1">
              <a:off x="5115658" y="5391623"/>
              <a:ext cx="7076343" cy="962589"/>
            </a:xfrm>
            <a:custGeom>
              <a:rect b="b" l="l" r="r" t="t"/>
              <a:pathLst>
                <a:path extrusionOk="0" h="962589" w="7076343">
                  <a:moveTo>
                    <a:pt x="7076343" y="0"/>
                  </a:moveTo>
                  <a:lnTo>
                    <a:pt x="0" y="0"/>
                  </a:lnTo>
                  <a:lnTo>
                    <a:pt x="0" y="962589"/>
                  </a:lnTo>
                  <a:lnTo>
                    <a:pt x="6807987" y="962589"/>
                  </a:lnTo>
                  <a:close/>
                </a:path>
              </a:pathLst>
            </a:custGeom>
            <a:solidFill>
              <a:srgbClr val="EC810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0" name="Google Shape;340;p14"/>
          <p:cNvSpPr txBox="1"/>
          <p:nvPr/>
        </p:nvSpPr>
        <p:spPr>
          <a:xfrm>
            <a:off x="394969" y="320459"/>
            <a:ext cx="9984901" cy="7242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Bilan 2022</a:t>
            </a:r>
            <a:endParaRPr/>
          </a:p>
        </p:txBody>
      </p:sp>
      <p:sp>
        <p:nvSpPr>
          <p:cNvPr id="341" name="Google Shape;341;p14"/>
          <p:cNvSpPr/>
          <p:nvPr/>
        </p:nvSpPr>
        <p:spPr>
          <a:xfrm>
            <a:off x="465372" y="2185988"/>
            <a:ext cx="1773390" cy="4615432"/>
          </a:xfrm>
          <a:custGeom>
            <a:rect b="b" l="l" r="r" t="t"/>
            <a:pathLst>
              <a:path extrusionOk="0" h="4229466" w="1548458">
                <a:moveTo>
                  <a:pt x="292429" y="0"/>
                </a:moveTo>
                <a:cubicBezTo>
                  <a:pt x="311624" y="4479"/>
                  <a:pt x="330820" y="8318"/>
                  <a:pt x="349376" y="14717"/>
                </a:cubicBezTo>
                <a:cubicBezTo>
                  <a:pt x="465830" y="54388"/>
                  <a:pt x="538134" y="169563"/>
                  <a:pt x="524697" y="293055"/>
                </a:cubicBezTo>
                <a:cubicBezTo>
                  <a:pt x="511900" y="411429"/>
                  <a:pt x="415921" y="508048"/>
                  <a:pt x="296268" y="522765"/>
                </a:cubicBezTo>
                <a:cubicBezTo>
                  <a:pt x="290509" y="523404"/>
                  <a:pt x="289229" y="524044"/>
                  <a:pt x="281551" y="524684"/>
                </a:cubicBezTo>
                <a:cubicBezTo>
                  <a:pt x="285390" y="554758"/>
                  <a:pt x="280271" y="577153"/>
                  <a:pt x="280911" y="607866"/>
                </a:cubicBezTo>
                <a:cubicBezTo>
                  <a:pt x="282191" y="608506"/>
                  <a:pt x="282191" y="627701"/>
                  <a:pt x="283470" y="628341"/>
                </a:cubicBezTo>
                <a:cubicBezTo>
                  <a:pt x="291149" y="616184"/>
                  <a:pt x="315463" y="589950"/>
                  <a:pt x="323142" y="577792"/>
                </a:cubicBezTo>
                <a:cubicBezTo>
                  <a:pt x="329540" y="568195"/>
                  <a:pt x="338498" y="559237"/>
                  <a:pt x="346177" y="550918"/>
                </a:cubicBezTo>
                <a:cubicBezTo>
                  <a:pt x="357054" y="538121"/>
                  <a:pt x="366652" y="538761"/>
                  <a:pt x="376250" y="552838"/>
                </a:cubicBezTo>
                <a:cubicBezTo>
                  <a:pt x="378809" y="556677"/>
                  <a:pt x="381369" y="561796"/>
                  <a:pt x="383288" y="566275"/>
                </a:cubicBezTo>
                <a:cubicBezTo>
                  <a:pt x="385208" y="572034"/>
                  <a:pt x="390967" y="586111"/>
                  <a:pt x="388407" y="589310"/>
                </a:cubicBezTo>
                <a:cubicBezTo>
                  <a:pt x="384568" y="593789"/>
                  <a:pt x="379449" y="595708"/>
                  <a:pt x="368572" y="591869"/>
                </a:cubicBezTo>
                <a:cubicBezTo>
                  <a:pt x="366652" y="591229"/>
                  <a:pt x="360893" y="591229"/>
                  <a:pt x="358974" y="591229"/>
                </a:cubicBezTo>
                <a:cubicBezTo>
                  <a:pt x="330180" y="641138"/>
                  <a:pt x="306505" y="652016"/>
                  <a:pt x="348096" y="673131"/>
                </a:cubicBezTo>
                <a:cubicBezTo>
                  <a:pt x="353215" y="663533"/>
                  <a:pt x="371131" y="646897"/>
                  <a:pt x="377530" y="637299"/>
                </a:cubicBezTo>
                <a:cubicBezTo>
                  <a:pt x="382649" y="629621"/>
                  <a:pt x="387767" y="621303"/>
                  <a:pt x="395446" y="616184"/>
                </a:cubicBezTo>
                <a:cubicBezTo>
                  <a:pt x="410802" y="605306"/>
                  <a:pt x="430638" y="613625"/>
                  <a:pt x="435757" y="631541"/>
                </a:cubicBezTo>
                <a:cubicBezTo>
                  <a:pt x="437676" y="637939"/>
                  <a:pt x="438956" y="644338"/>
                  <a:pt x="440236" y="650736"/>
                </a:cubicBezTo>
                <a:cubicBezTo>
                  <a:pt x="445355" y="678890"/>
                  <a:pt x="435117" y="685929"/>
                  <a:pt x="408243" y="674411"/>
                </a:cubicBezTo>
                <a:cubicBezTo>
                  <a:pt x="404404" y="681450"/>
                  <a:pt x="395446" y="689128"/>
                  <a:pt x="391607" y="696166"/>
                </a:cubicBezTo>
                <a:cubicBezTo>
                  <a:pt x="417201" y="711523"/>
                  <a:pt x="418481" y="713442"/>
                  <a:pt x="436397" y="692327"/>
                </a:cubicBezTo>
                <a:cubicBezTo>
                  <a:pt x="447914" y="678890"/>
                  <a:pt x="466470" y="651376"/>
                  <a:pt x="478627" y="637299"/>
                </a:cubicBezTo>
                <a:cubicBezTo>
                  <a:pt x="483106" y="632180"/>
                  <a:pt x="488865" y="627062"/>
                  <a:pt x="497183" y="627701"/>
                </a:cubicBezTo>
                <a:cubicBezTo>
                  <a:pt x="504222" y="631541"/>
                  <a:pt x="504222" y="643058"/>
                  <a:pt x="501662" y="648177"/>
                </a:cubicBezTo>
                <a:cubicBezTo>
                  <a:pt x="494624" y="663533"/>
                  <a:pt x="480547" y="689128"/>
                  <a:pt x="468390" y="705124"/>
                </a:cubicBezTo>
                <a:cubicBezTo>
                  <a:pt x="445355" y="733278"/>
                  <a:pt x="437676" y="755033"/>
                  <a:pt x="436397" y="787026"/>
                </a:cubicBezTo>
                <a:cubicBezTo>
                  <a:pt x="435117" y="814540"/>
                  <a:pt x="429358" y="842694"/>
                  <a:pt x="417841" y="867648"/>
                </a:cubicBezTo>
                <a:cubicBezTo>
                  <a:pt x="405683" y="895162"/>
                  <a:pt x="399925" y="984103"/>
                  <a:pt x="399285" y="1015456"/>
                </a:cubicBezTo>
                <a:cubicBezTo>
                  <a:pt x="410163" y="974505"/>
                  <a:pt x="444715" y="913078"/>
                  <a:pt x="453033" y="890683"/>
                </a:cubicBezTo>
                <a:cubicBezTo>
                  <a:pt x="458152" y="877246"/>
                  <a:pt x="477348" y="860610"/>
                  <a:pt x="491425" y="861890"/>
                </a:cubicBezTo>
                <a:cubicBezTo>
                  <a:pt x="493344" y="861890"/>
                  <a:pt x="502942" y="860610"/>
                  <a:pt x="479267" y="861890"/>
                </a:cubicBezTo>
                <a:cubicBezTo>
                  <a:pt x="518938" y="862530"/>
                  <a:pt x="535575" y="859330"/>
                  <a:pt x="584844" y="838215"/>
                </a:cubicBezTo>
                <a:cubicBezTo>
                  <a:pt x="627075" y="819659"/>
                  <a:pt x="703218" y="791505"/>
                  <a:pt x="742889" y="768470"/>
                </a:cubicBezTo>
                <a:cubicBezTo>
                  <a:pt x="746088" y="766551"/>
                  <a:pt x="749288" y="761432"/>
                  <a:pt x="749927" y="756953"/>
                </a:cubicBezTo>
                <a:cubicBezTo>
                  <a:pt x="753767" y="714722"/>
                  <a:pt x="742249" y="697446"/>
                  <a:pt x="733931" y="639219"/>
                </a:cubicBezTo>
                <a:cubicBezTo>
                  <a:pt x="733291" y="635380"/>
                  <a:pt x="719214" y="630261"/>
                  <a:pt x="717295" y="627062"/>
                </a:cubicBezTo>
                <a:cubicBezTo>
                  <a:pt x="698099" y="602107"/>
                  <a:pt x="686581" y="566275"/>
                  <a:pt x="684662" y="536202"/>
                </a:cubicBezTo>
                <a:cubicBezTo>
                  <a:pt x="684022" y="530443"/>
                  <a:pt x="682102" y="523404"/>
                  <a:pt x="678263" y="518925"/>
                </a:cubicBezTo>
                <a:cubicBezTo>
                  <a:pt x="651389" y="485013"/>
                  <a:pt x="645630" y="445982"/>
                  <a:pt x="650110" y="406310"/>
                </a:cubicBezTo>
                <a:cubicBezTo>
                  <a:pt x="652029" y="392233"/>
                  <a:pt x="663547" y="390314"/>
                  <a:pt x="677623" y="394153"/>
                </a:cubicBezTo>
                <a:cubicBezTo>
                  <a:pt x="676344" y="379436"/>
                  <a:pt x="680823" y="373678"/>
                  <a:pt x="679543" y="360880"/>
                </a:cubicBezTo>
                <a:cubicBezTo>
                  <a:pt x="678263" y="349363"/>
                  <a:pt x="677623" y="344244"/>
                  <a:pt x="676984" y="332727"/>
                </a:cubicBezTo>
                <a:cubicBezTo>
                  <a:pt x="668026" y="230989"/>
                  <a:pt x="691061" y="197716"/>
                  <a:pt x="772323" y="156126"/>
                </a:cubicBezTo>
                <a:cubicBezTo>
                  <a:pt x="816473" y="133730"/>
                  <a:pt x="862543" y="132451"/>
                  <a:pt x="912452" y="143328"/>
                </a:cubicBezTo>
                <a:cubicBezTo>
                  <a:pt x="923969" y="145888"/>
                  <a:pt x="935486" y="150367"/>
                  <a:pt x="945724" y="156126"/>
                </a:cubicBezTo>
                <a:cubicBezTo>
                  <a:pt x="1014189" y="194517"/>
                  <a:pt x="1053860" y="271300"/>
                  <a:pt x="1039783" y="348083"/>
                </a:cubicBezTo>
                <a:cubicBezTo>
                  <a:pt x="1035304" y="372398"/>
                  <a:pt x="1029546" y="383915"/>
                  <a:pt x="1024427" y="408870"/>
                </a:cubicBezTo>
                <a:cubicBezTo>
                  <a:pt x="1044902" y="410149"/>
                  <a:pt x="1053220" y="417828"/>
                  <a:pt x="1051941" y="437663"/>
                </a:cubicBezTo>
                <a:cubicBezTo>
                  <a:pt x="1050021" y="475415"/>
                  <a:pt x="1032745" y="513807"/>
                  <a:pt x="1009710" y="543240"/>
                </a:cubicBezTo>
                <a:cubicBezTo>
                  <a:pt x="1006511" y="547719"/>
                  <a:pt x="999472" y="548999"/>
                  <a:pt x="996913" y="550279"/>
                </a:cubicBezTo>
                <a:cubicBezTo>
                  <a:pt x="990514" y="568834"/>
                  <a:pt x="978357" y="592509"/>
                  <a:pt x="972598" y="609785"/>
                </a:cubicBezTo>
                <a:cubicBezTo>
                  <a:pt x="971958" y="611065"/>
                  <a:pt x="971319" y="637299"/>
                  <a:pt x="971319" y="638579"/>
                </a:cubicBezTo>
                <a:cubicBezTo>
                  <a:pt x="973238" y="682089"/>
                  <a:pt x="977717" y="700645"/>
                  <a:pt x="993714" y="742236"/>
                </a:cubicBezTo>
                <a:cubicBezTo>
                  <a:pt x="994993" y="746075"/>
                  <a:pt x="998832" y="749275"/>
                  <a:pt x="1002672" y="751834"/>
                </a:cubicBezTo>
                <a:cubicBezTo>
                  <a:pt x="1071137" y="798544"/>
                  <a:pt x="1151119" y="804942"/>
                  <a:pt x="1249657" y="829897"/>
                </a:cubicBezTo>
                <a:cubicBezTo>
                  <a:pt x="1261175" y="829897"/>
                  <a:pt x="1261175" y="830537"/>
                  <a:pt x="1272692" y="831176"/>
                </a:cubicBezTo>
                <a:cubicBezTo>
                  <a:pt x="1273972" y="831176"/>
                  <a:pt x="1287409" y="832456"/>
                  <a:pt x="1288688" y="833096"/>
                </a:cubicBezTo>
                <a:cubicBezTo>
                  <a:pt x="1288688" y="833096"/>
                  <a:pt x="1309164" y="845893"/>
                  <a:pt x="1309164" y="846533"/>
                </a:cubicBezTo>
                <a:cubicBezTo>
                  <a:pt x="1308524" y="873407"/>
                  <a:pt x="1301486" y="854211"/>
                  <a:pt x="1323881" y="870848"/>
                </a:cubicBezTo>
                <a:cubicBezTo>
                  <a:pt x="1341157" y="883645"/>
                  <a:pt x="1353954" y="907959"/>
                  <a:pt x="1358433" y="929715"/>
                </a:cubicBezTo>
                <a:cubicBezTo>
                  <a:pt x="1372510" y="994980"/>
                  <a:pt x="1395545" y="1086480"/>
                  <a:pt x="1404503" y="1152386"/>
                </a:cubicBezTo>
                <a:cubicBezTo>
                  <a:pt x="1409622" y="1188218"/>
                  <a:pt x="1404503" y="1225969"/>
                  <a:pt x="1412181" y="1261162"/>
                </a:cubicBezTo>
                <a:cubicBezTo>
                  <a:pt x="1428178" y="1336025"/>
                  <a:pt x="1440975" y="1411528"/>
                  <a:pt x="1440975" y="1488311"/>
                </a:cubicBezTo>
                <a:cubicBezTo>
                  <a:pt x="1440975" y="1493430"/>
                  <a:pt x="1442894" y="1499189"/>
                  <a:pt x="1444814" y="1504308"/>
                </a:cubicBezTo>
                <a:cubicBezTo>
                  <a:pt x="1487685" y="1593888"/>
                  <a:pt x="1481286" y="1689227"/>
                  <a:pt x="1490244" y="1787125"/>
                </a:cubicBezTo>
                <a:cubicBezTo>
                  <a:pt x="1505601" y="1957968"/>
                  <a:pt x="1533114" y="2116013"/>
                  <a:pt x="1547831" y="2286855"/>
                </a:cubicBezTo>
                <a:cubicBezTo>
                  <a:pt x="1549751" y="2312449"/>
                  <a:pt x="1549111" y="2336764"/>
                  <a:pt x="1535034" y="2359799"/>
                </a:cubicBezTo>
                <a:cubicBezTo>
                  <a:pt x="1530555" y="2371956"/>
                  <a:pt x="1525436" y="2384114"/>
                  <a:pt x="1520957" y="2393712"/>
                </a:cubicBezTo>
                <a:cubicBezTo>
                  <a:pt x="1513919" y="2409708"/>
                  <a:pt x="1498562" y="2423145"/>
                  <a:pt x="1486405" y="2434662"/>
                </a:cubicBezTo>
                <a:cubicBezTo>
                  <a:pt x="1456971" y="2463456"/>
                  <a:pt x="1422419" y="2485211"/>
                  <a:pt x="1388506" y="2514645"/>
                </a:cubicBezTo>
                <a:cubicBezTo>
                  <a:pt x="1372510" y="2503127"/>
                  <a:pt x="1383388" y="2485851"/>
                  <a:pt x="1396185" y="2466655"/>
                </a:cubicBezTo>
                <a:cubicBezTo>
                  <a:pt x="1414101" y="2439781"/>
                  <a:pt x="1421139" y="2429544"/>
                  <a:pt x="1439695" y="2402670"/>
                </a:cubicBezTo>
                <a:cubicBezTo>
                  <a:pt x="1455692" y="2383474"/>
                  <a:pt x="1456331" y="2351481"/>
                  <a:pt x="1450573" y="2323327"/>
                </a:cubicBezTo>
                <a:cubicBezTo>
                  <a:pt x="1447373" y="2309250"/>
                  <a:pt x="1439055" y="2306691"/>
                  <a:pt x="1421779" y="2301572"/>
                </a:cubicBezTo>
                <a:cubicBezTo>
                  <a:pt x="1407702" y="2322687"/>
                  <a:pt x="1405143" y="2357879"/>
                  <a:pt x="1399384" y="2375795"/>
                </a:cubicBezTo>
                <a:cubicBezTo>
                  <a:pt x="1394905" y="2387953"/>
                  <a:pt x="1353954" y="2409708"/>
                  <a:pt x="1355874" y="2395631"/>
                </a:cubicBezTo>
                <a:cubicBezTo>
                  <a:pt x="1356514" y="2386673"/>
                  <a:pt x="1360993" y="2374516"/>
                  <a:pt x="1363552" y="2356600"/>
                </a:cubicBezTo>
                <a:cubicBezTo>
                  <a:pt x="1366111" y="2339963"/>
                  <a:pt x="1366751" y="2348282"/>
                  <a:pt x="1369951" y="2331645"/>
                </a:cubicBezTo>
                <a:cubicBezTo>
                  <a:pt x="1373790" y="2311170"/>
                  <a:pt x="1378269" y="2290054"/>
                  <a:pt x="1377629" y="2268939"/>
                </a:cubicBezTo>
                <a:cubicBezTo>
                  <a:pt x="1376349" y="2240145"/>
                  <a:pt x="1375069" y="2213911"/>
                  <a:pt x="1393625" y="2192156"/>
                </a:cubicBezTo>
                <a:cubicBezTo>
                  <a:pt x="1418580" y="2162083"/>
                  <a:pt x="1420499" y="2128170"/>
                  <a:pt x="1416660" y="2091698"/>
                </a:cubicBezTo>
                <a:cubicBezTo>
                  <a:pt x="1410902" y="2030912"/>
                  <a:pt x="1391066" y="1987401"/>
                  <a:pt x="1366751" y="1932373"/>
                </a:cubicBezTo>
                <a:cubicBezTo>
                  <a:pt x="1325160" y="1840234"/>
                  <a:pt x="1297647" y="1744895"/>
                  <a:pt x="1279091" y="1645077"/>
                </a:cubicBezTo>
                <a:cubicBezTo>
                  <a:pt x="1271412" y="1602846"/>
                  <a:pt x="1272052" y="1559336"/>
                  <a:pt x="1266933" y="1516465"/>
                </a:cubicBezTo>
                <a:cubicBezTo>
                  <a:pt x="1263094" y="1487032"/>
                  <a:pt x="1241979" y="1381455"/>
                  <a:pt x="1235580" y="1352022"/>
                </a:cubicBezTo>
                <a:cubicBezTo>
                  <a:pt x="1234301" y="1352022"/>
                  <a:pt x="1245178" y="1428805"/>
                  <a:pt x="1243898" y="1428805"/>
                </a:cubicBezTo>
                <a:cubicBezTo>
                  <a:pt x="1242619" y="1437763"/>
                  <a:pt x="1241979" y="1447360"/>
                  <a:pt x="1240699" y="1456319"/>
                </a:cubicBezTo>
                <a:cubicBezTo>
                  <a:pt x="1221503" y="1563175"/>
                  <a:pt x="1238780" y="1657234"/>
                  <a:pt x="1259255" y="1767930"/>
                </a:cubicBezTo>
                <a:cubicBezTo>
                  <a:pt x="1270772" y="1801842"/>
                  <a:pt x="1271412" y="1837674"/>
                  <a:pt x="1279091" y="1872867"/>
                </a:cubicBezTo>
                <a:cubicBezTo>
                  <a:pt x="1282290" y="1887583"/>
                  <a:pt x="1273332" y="1909978"/>
                  <a:pt x="1273332" y="1924695"/>
                </a:cubicBezTo>
                <a:cubicBezTo>
                  <a:pt x="1273332" y="1941971"/>
                  <a:pt x="1272692" y="1959247"/>
                  <a:pt x="1273332" y="1976524"/>
                </a:cubicBezTo>
                <a:cubicBezTo>
                  <a:pt x="1273332" y="1987401"/>
                  <a:pt x="1275252" y="1998279"/>
                  <a:pt x="1273972" y="2009156"/>
                </a:cubicBezTo>
                <a:cubicBezTo>
                  <a:pt x="1272692" y="2017474"/>
                  <a:pt x="1269493" y="2029632"/>
                  <a:pt x="1263734" y="2031551"/>
                </a:cubicBezTo>
                <a:cubicBezTo>
                  <a:pt x="1244538" y="2039230"/>
                  <a:pt x="1273972" y="2047548"/>
                  <a:pt x="1274612" y="2061625"/>
                </a:cubicBezTo>
                <a:cubicBezTo>
                  <a:pt x="1289968" y="2377075"/>
                  <a:pt x="1279091" y="2692525"/>
                  <a:pt x="1294447" y="3007976"/>
                </a:cubicBezTo>
                <a:cubicBezTo>
                  <a:pt x="1295727" y="3029091"/>
                  <a:pt x="1295087" y="3028451"/>
                  <a:pt x="1273972" y="3029731"/>
                </a:cubicBezTo>
                <a:cubicBezTo>
                  <a:pt x="1220864" y="3032930"/>
                  <a:pt x="1245178" y="3036770"/>
                  <a:pt x="1190150" y="3040609"/>
                </a:cubicBezTo>
                <a:cubicBezTo>
                  <a:pt x="1191430" y="3061084"/>
                  <a:pt x="1192710" y="3112273"/>
                  <a:pt x="1194629" y="3131469"/>
                </a:cubicBezTo>
                <a:cubicBezTo>
                  <a:pt x="1203587" y="3245364"/>
                  <a:pt x="1168395" y="3357339"/>
                  <a:pt x="1147280" y="3469314"/>
                </a:cubicBezTo>
                <a:cubicBezTo>
                  <a:pt x="1124885" y="3586408"/>
                  <a:pt x="1101850" y="3702862"/>
                  <a:pt x="1079455" y="3819957"/>
                </a:cubicBezTo>
                <a:cubicBezTo>
                  <a:pt x="1078175" y="3825715"/>
                  <a:pt x="1077535" y="3832114"/>
                  <a:pt x="1079455" y="3837233"/>
                </a:cubicBezTo>
                <a:cubicBezTo>
                  <a:pt x="1089053" y="3864107"/>
                  <a:pt x="1087773" y="3892261"/>
                  <a:pt x="1085853" y="3919774"/>
                </a:cubicBezTo>
                <a:cubicBezTo>
                  <a:pt x="1081374" y="3978002"/>
                  <a:pt x="1161996" y="4036229"/>
                  <a:pt x="1207426" y="4071421"/>
                </a:cubicBezTo>
                <a:cubicBezTo>
                  <a:pt x="1220224" y="4081019"/>
                  <a:pt x="1234301" y="4088697"/>
                  <a:pt x="1246458" y="4098295"/>
                </a:cubicBezTo>
                <a:cubicBezTo>
                  <a:pt x="1268213" y="4114931"/>
                  <a:pt x="1280370" y="4136687"/>
                  <a:pt x="1281650" y="4164200"/>
                </a:cubicBezTo>
                <a:cubicBezTo>
                  <a:pt x="1283570" y="4194914"/>
                  <a:pt x="1269493" y="4215389"/>
                  <a:pt x="1239419" y="4218589"/>
                </a:cubicBezTo>
                <a:cubicBezTo>
                  <a:pt x="1211266" y="4221788"/>
                  <a:pt x="1124885" y="4208351"/>
                  <a:pt x="1097371" y="4204512"/>
                </a:cubicBezTo>
                <a:cubicBezTo>
                  <a:pt x="1062818" y="4200033"/>
                  <a:pt x="1016109" y="4191714"/>
                  <a:pt x="981556" y="4184036"/>
                </a:cubicBezTo>
                <a:cubicBezTo>
                  <a:pt x="952123" y="4177638"/>
                  <a:pt x="923329" y="4169959"/>
                  <a:pt x="893896" y="4164200"/>
                </a:cubicBezTo>
                <a:cubicBezTo>
                  <a:pt x="877899" y="4161001"/>
                  <a:pt x="872141" y="4151403"/>
                  <a:pt x="873420" y="4137966"/>
                </a:cubicBezTo>
                <a:cubicBezTo>
                  <a:pt x="874060" y="4125809"/>
                  <a:pt x="877259" y="4113012"/>
                  <a:pt x="880459" y="4101494"/>
                </a:cubicBezTo>
                <a:cubicBezTo>
                  <a:pt x="890056" y="4071421"/>
                  <a:pt x="902854" y="4041348"/>
                  <a:pt x="890696" y="4011914"/>
                </a:cubicBezTo>
                <a:cubicBezTo>
                  <a:pt x="879179" y="3983760"/>
                  <a:pt x="881099" y="3956886"/>
                  <a:pt x="896455" y="3930012"/>
                </a:cubicBezTo>
                <a:cubicBezTo>
                  <a:pt x="899654" y="3924253"/>
                  <a:pt x="900934" y="3915296"/>
                  <a:pt x="899015" y="3908897"/>
                </a:cubicBezTo>
                <a:cubicBezTo>
                  <a:pt x="895815" y="3896740"/>
                  <a:pt x="900294" y="3890981"/>
                  <a:pt x="910532" y="3885862"/>
                </a:cubicBezTo>
                <a:cubicBezTo>
                  <a:pt x="913731" y="3883942"/>
                  <a:pt x="917570" y="3879463"/>
                  <a:pt x="918210" y="3876264"/>
                </a:cubicBezTo>
                <a:cubicBezTo>
                  <a:pt x="920770" y="3837233"/>
                  <a:pt x="923969" y="3798201"/>
                  <a:pt x="923969" y="3758530"/>
                </a:cubicBezTo>
                <a:cubicBezTo>
                  <a:pt x="923969" y="3692625"/>
                  <a:pt x="923969" y="3626079"/>
                  <a:pt x="920770" y="3560174"/>
                </a:cubicBezTo>
                <a:cubicBezTo>
                  <a:pt x="915651" y="3447559"/>
                  <a:pt x="924609" y="3336224"/>
                  <a:pt x="945724" y="3226168"/>
                </a:cubicBezTo>
                <a:cubicBezTo>
                  <a:pt x="954042" y="3182017"/>
                  <a:pt x="966840" y="3105234"/>
                  <a:pt x="945084" y="3062364"/>
                </a:cubicBezTo>
                <a:cubicBezTo>
                  <a:pt x="943165" y="3057885"/>
                  <a:pt x="943165" y="3039969"/>
                  <a:pt x="942525" y="3034850"/>
                </a:cubicBezTo>
                <a:cubicBezTo>
                  <a:pt x="940605" y="3009256"/>
                  <a:pt x="877899" y="3023972"/>
                  <a:pt x="853585" y="3007976"/>
                </a:cubicBezTo>
                <a:cubicBezTo>
                  <a:pt x="849106" y="3004777"/>
                  <a:pt x="848466" y="2968305"/>
                  <a:pt x="847826" y="2961266"/>
                </a:cubicBezTo>
                <a:cubicBezTo>
                  <a:pt x="847186" y="2936952"/>
                  <a:pt x="849745" y="2911997"/>
                  <a:pt x="846546" y="2887682"/>
                </a:cubicBezTo>
                <a:cubicBezTo>
                  <a:pt x="840787" y="2838413"/>
                  <a:pt x="840148" y="2705323"/>
                  <a:pt x="833109" y="2656054"/>
                </a:cubicBezTo>
                <a:cubicBezTo>
                  <a:pt x="831829" y="2656054"/>
                  <a:pt x="822232" y="2740515"/>
                  <a:pt x="820312" y="2740515"/>
                </a:cubicBezTo>
                <a:cubicBezTo>
                  <a:pt x="807515" y="2799382"/>
                  <a:pt x="806235" y="2858249"/>
                  <a:pt x="794078" y="2917756"/>
                </a:cubicBezTo>
                <a:cubicBezTo>
                  <a:pt x="788959" y="2941431"/>
                  <a:pt x="787039" y="2965105"/>
                  <a:pt x="783200" y="2988780"/>
                </a:cubicBezTo>
                <a:cubicBezTo>
                  <a:pt x="782560" y="2992619"/>
                  <a:pt x="781281" y="2997738"/>
                  <a:pt x="778721" y="3000298"/>
                </a:cubicBezTo>
                <a:cubicBezTo>
                  <a:pt x="748008" y="3029091"/>
                  <a:pt x="805595" y="3059805"/>
                  <a:pt x="673784" y="3053406"/>
                </a:cubicBezTo>
                <a:cubicBezTo>
                  <a:pt x="640512" y="3051486"/>
                  <a:pt x="630914" y="3047007"/>
                  <a:pt x="597641" y="3046367"/>
                </a:cubicBezTo>
                <a:cubicBezTo>
                  <a:pt x="586764" y="3046367"/>
                  <a:pt x="590603" y="3055965"/>
                  <a:pt x="585484" y="3065563"/>
                </a:cubicBezTo>
                <a:cubicBezTo>
                  <a:pt x="578445" y="3079000"/>
                  <a:pt x="579725" y="3121231"/>
                  <a:pt x="574606" y="3141706"/>
                </a:cubicBezTo>
                <a:cubicBezTo>
                  <a:pt x="566928" y="3155143"/>
                  <a:pt x="561169" y="3163461"/>
                  <a:pt x="558610" y="3178178"/>
                </a:cubicBezTo>
                <a:cubicBezTo>
                  <a:pt x="546452" y="3263279"/>
                  <a:pt x="534935" y="3350300"/>
                  <a:pt x="517659" y="3434762"/>
                </a:cubicBezTo>
                <a:cubicBezTo>
                  <a:pt x="503582" y="3506426"/>
                  <a:pt x="470309" y="3576171"/>
                  <a:pt x="449194" y="3646555"/>
                </a:cubicBezTo>
                <a:cubicBezTo>
                  <a:pt x="431918" y="3703502"/>
                  <a:pt x="408883" y="3760450"/>
                  <a:pt x="392246" y="3818037"/>
                </a:cubicBezTo>
                <a:cubicBezTo>
                  <a:pt x="390327" y="3824436"/>
                  <a:pt x="387767" y="3830194"/>
                  <a:pt x="396086" y="3836593"/>
                </a:cubicBezTo>
                <a:cubicBezTo>
                  <a:pt x="401204" y="3840432"/>
                  <a:pt x="403124" y="3851310"/>
                  <a:pt x="403764" y="3858988"/>
                </a:cubicBezTo>
                <a:cubicBezTo>
                  <a:pt x="404404" y="3870506"/>
                  <a:pt x="402484" y="3882023"/>
                  <a:pt x="401844" y="3893540"/>
                </a:cubicBezTo>
                <a:cubicBezTo>
                  <a:pt x="400565" y="3911456"/>
                  <a:pt x="397365" y="3928093"/>
                  <a:pt x="408883" y="3946009"/>
                </a:cubicBezTo>
                <a:cubicBezTo>
                  <a:pt x="415921" y="3956886"/>
                  <a:pt x="413362" y="3977362"/>
                  <a:pt x="409523" y="3992079"/>
                </a:cubicBezTo>
                <a:cubicBezTo>
                  <a:pt x="401844" y="4025991"/>
                  <a:pt x="397365" y="4059264"/>
                  <a:pt x="388407" y="4093176"/>
                </a:cubicBezTo>
                <a:cubicBezTo>
                  <a:pt x="387128" y="4098295"/>
                  <a:pt x="385208" y="4103414"/>
                  <a:pt x="385208" y="4109173"/>
                </a:cubicBezTo>
                <a:cubicBezTo>
                  <a:pt x="383928" y="4136047"/>
                  <a:pt x="383288" y="4168680"/>
                  <a:pt x="382649" y="4195554"/>
                </a:cubicBezTo>
                <a:cubicBezTo>
                  <a:pt x="382009" y="4210910"/>
                  <a:pt x="374330" y="4220508"/>
                  <a:pt x="360254" y="4224347"/>
                </a:cubicBezTo>
                <a:cubicBezTo>
                  <a:pt x="350016" y="4226907"/>
                  <a:pt x="339778" y="4230106"/>
                  <a:pt x="329540" y="4229466"/>
                </a:cubicBezTo>
                <a:cubicBezTo>
                  <a:pt x="276432" y="4226907"/>
                  <a:pt x="223964" y="4224987"/>
                  <a:pt x="170855" y="4220508"/>
                </a:cubicBezTo>
                <a:cubicBezTo>
                  <a:pt x="142702" y="4217949"/>
                  <a:pt x="136943" y="4207711"/>
                  <a:pt x="138862" y="4179557"/>
                </a:cubicBezTo>
                <a:cubicBezTo>
                  <a:pt x="140142" y="4153963"/>
                  <a:pt x="148460" y="4123889"/>
                  <a:pt x="165097" y="4104054"/>
                </a:cubicBezTo>
                <a:cubicBezTo>
                  <a:pt x="169576" y="4098935"/>
                  <a:pt x="173415" y="4093816"/>
                  <a:pt x="177894" y="4088697"/>
                </a:cubicBezTo>
                <a:cubicBezTo>
                  <a:pt x="207967" y="4054785"/>
                  <a:pt x="215006" y="4015753"/>
                  <a:pt x="213726" y="3970323"/>
                </a:cubicBezTo>
                <a:cubicBezTo>
                  <a:pt x="213086" y="3949848"/>
                  <a:pt x="213726" y="3928093"/>
                  <a:pt x="218205" y="3908257"/>
                </a:cubicBezTo>
                <a:cubicBezTo>
                  <a:pt x="222044" y="3892901"/>
                  <a:pt x="232922" y="3878824"/>
                  <a:pt x="240600" y="3864107"/>
                </a:cubicBezTo>
                <a:cubicBezTo>
                  <a:pt x="243799" y="3857708"/>
                  <a:pt x="248918" y="3851310"/>
                  <a:pt x="249558" y="3844911"/>
                </a:cubicBezTo>
                <a:cubicBezTo>
                  <a:pt x="255317" y="3713740"/>
                  <a:pt x="266194" y="3582569"/>
                  <a:pt x="273233" y="3452038"/>
                </a:cubicBezTo>
                <a:cubicBezTo>
                  <a:pt x="278352" y="3352860"/>
                  <a:pt x="293068" y="3253682"/>
                  <a:pt x="328261" y="3158983"/>
                </a:cubicBezTo>
                <a:cubicBezTo>
                  <a:pt x="339778" y="3128909"/>
                  <a:pt x="342977" y="3057245"/>
                  <a:pt x="348096" y="3013095"/>
                </a:cubicBezTo>
                <a:cubicBezTo>
                  <a:pt x="348736" y="3007336"/>
                  <a:pt x="348736" y="3007336"/>
                  <a:pt x="351935" y="3000298"/>
                </a:cubicBezTo>
                <a:cubicBezTo>
                  <a:pt x="332740" y="2997098"/>
                  <a:pt x="319303" y="2989420"/>
                  <a:pt x="299467" y="2986221"/>
                </a:cubicBezTo>
                <a:cubicBezTo>
                  <a:pt x="305866" y="2953588"/>
                  <a:pt x="312904" y="2922235"/>
                  <a:pt x="318023" y="2890882"/>
                </a:cubicBezTo>
                <a:cubicBezTo>
                  <a:pt x="346816" y="2727718"/>
                  <a:pt x="381369" y="2590788"/>
                  <a:pt x="409523" y="2427624"/>
                </a:cubicBezTo>
                <a:cubicBezTo>
                  <a:pt x="428079" y="2319488"/>
                  <a:pt x="445995" y="2211352"/>
                  <a:pt x="465190" y="2103216"/>
                </a:cubicBezTo>
                <a:cubicBezTo>
                  <a:pt x="469029" y="2082740"/>
                  <a:pt x="477988" y="2062904"/>
                  <a:pt x="483746" y="2047548"/>
                </a:cubicBezTo>
                <a:cubicBezTo>
                  <a:pt x="481187" y="2031551"/>
                  <a:pt x="476708" y="2018754"/>
                  <a:pt x="476708" y="2005957"/>
                </a:cubicBezTo>
                <a:cubicBezTo>
                  <a:pt x="477348" y="1972684"/>
                  <a:pt x="475428" y="1940052"/>
                  <a:pt x="461351" y="1908698"/>
                </a:cubicBezTo>
                <a:cubicBezTo>
                  <a:pt x="446634" y="1875426"/>
                  <a:pt x="448554" y="1840234"/>
                  <a:pt x="460711" y="1806321"/>
                </a:cubicBezTo>
                <a:cubicBezTo>
                  <a:pt x="462631" y="1801842"/>
                  <a:pt x="463271" y="1796723"/>
                  <a:pt x="465830" y="1792244"/>
                </a:cubicBezTo>
                <a:cubicBezTo>
                  <a:pt x="492064" y="1746174"/>
                  <a:pt x="498463" y="1696266"/>
                  <a:pt x="502942" y="1644437"/>
                </a:cubicBezTo>
                <a:cubicBezTo>
                  <a:pt x="510620" y="1557416"/>
                  <a:pt x="482467" y="1470395"/>
                  <a:pt x="488865" y="1382735"/>
                </a:cubicBezTo>
                <a:cubicBezTo>
                  <a:pt x="485666" y="1390413"/>
                  <a:pt x="481187" y="1398091"/>
                  <a:pt x="479267" y="1406410"/>
                </a:cubicBezTo>
                <a:cubicBezTo>
                  <a:pt x="474148" y="1428165"/>
                  <a:pt x="463911" y="1449920"/>
                  <a:pt x="459432" y="1472315"/>
                </a:cubicBezTo>
                <a:cubicBezTo>
                  <a:pt x="445355" y="1537581"/>
                  <a:pt x="406963" y="1582371"/>
                  <a:pt x="341698" y="1572773"/>
                </a:cubicBezTo>
                <a:cubicBezTo>
                  <a:pt x="316743" y="1568934"/>
                  <a:pt x="292429" y="1556136"/>
                  <a:pt x="286670" y="1532462"/>
                </a:cubicBezTo>
                <a:cubicBezTo>
                  <a:pt x="277712" y="1495350"/>
                  <a:pt x="262355" y="1460158"/>
                  <a:pt x="247638" y="1424965"/>
                </a:cubicBezTo>
                <a:cubicBezTo>
                  <a:pt x="239960" y="1407049"/>
                  <a:pt x="236761" y="1385294"/>
                  <a:pt x="237401" y="1365458"/>
                </a:cubicBezTo>
                <a:cubicBezTo>
                  <a:pt x="239320" y="1300833"/>
                  <a:pt x="243799" y="1222770"/>
                  <a:pt x="247638" y="1158144"/>
                </a:cubicBezTo>
                <a:cubicBezTo>
                  <a:pt x="252757" y="1068564"/>
                  <a:pt x="263635" y="1017375"/>
                  <a:pt x="268114" y="927795"/>
                </a:cubicBezTo>
                <a:cubicBezTo>
                  <a:pt x="268114" y="922676"/>
                  <a:pt x="273873" y="884925"/>
                  <a:pt x="271313" y="880446"/>
                </a:cubicBezTo>
                <a:cubicBezTo>
                  <a:pt x="241880" y="843334"/>
                  <a:pt x="238680" y="804942"/>
                  <a:pt x="216925" y="767830"/>
                </a:cubicBezTo>
                <a:cubicBezTo>
                  <a:pt x="200929" y="740317"/>
                  <a:pt x="161257" y="701925"/>
                  <a:pt x="129265" y="694247"/>
                </a:cubicBezTo>
                <a:cubicBezTo>
                  <a:pt x="114548" y="691047"/>
                  <a:pt x="118387" y="686568"/>
                  <a:pt x="128625" y="675691"/>
                </a:cubicBezTo>
                <a:cubicBezTo>
                  <a:pt x="140142" y="663533"/>
                  <a:pt x="153579" y="663533"/>
                  <a:pt x="168296" y="668652"/>
                </a:cubicBezTo>
                <a:cubicBezTo>
                  <a:pt x="193890" y="677610"/>
                  <a:pt x="208607" y="696806"/>
                  <a:pt x="231002" y="712163"/>
                </a:cubicBezTo>
                <a:cubicBezTo>
                  <a:pt x="250198" y="720481"/>
                  <a:pt x="245079" y="701925"/>
                  <a:pt x="243799" y="685289"/>
                </a:cubicBezTo>
                <a:cubicBezTo>
                  <a:pt x="239960" y="635380"/>
                  <a:pt x="243799" y="591229"/>
                  <a:pt x="241880" y="541320"/>
                </a:cubicBezTo>
                <a:cubicBezTo>
                  <a:pt x="241240" y="529803"/>
                  <a:pt x="238041" y="525324"/>
                  <a:pt x="225883" y="524044"/>
                </a:cubicBezTo>
                <a:cubicBezTo>
                  <a:pt x="98551" y="507408"/>
                  <a:pt x="1933" y="396712"/>
                  <a:pt x="13" y="268101"/>
                </a:cubicBezTo>
                <a:cubicBezTo>
                  <a:pt x="-1267" y="140129"/>
                  <a:pt x="91513" y="28154"/>
                  <a:pt x="218205" y="6399"/>
                </a:cubicBezTo>
                <a:cubicBezTo>
                  <a:pt x="222684" y="5759"/>
                  <a:pt x="227163" y="3839"/>
                  <a:pt x="232282" y="2559"/>
                </a:cubicBezTo>
                <a:cubicBezTo>
                  <a:pt x="252757" y="0"/>
                  <a:pt x="272593" y="0"/>
                  <a:pt x="292429" y="0"/>
                </a:cubicBezTo>
                <a:close/>
              </a:path>
            </a:pathLst>
          </a:custGeom>
          <a:solidFill>
            <a:srgbClr val="FFB90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14"/>
          <p:cNvSpPr txBox="1"/>
          <p:nvPr/>
        </p:nvSpPr>
        <p:spPr>
          <a:xfrm>
            <a:off x="394969" y="1418643"/>
            <a:ext cx="8153400" cy="585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4" lvl="0" marL="22860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C8102"/>
              </a:buClr>
              <a:buSzPts val="1400"/>
              <a:buFont typeface="Noto Sans Symbols"/>
              <a:buChar char="⮚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4 équipes en championnat DM3, U13 F, U13 G et U17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plancher, intérieur, plafond&#10;&#10;Description générée automatiquement" id="343" name="Google Shape;34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843" y="1915064"/>
            <a:ext cx="3019245" cy="45288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plancher, personne, intérieur&#10;&#10;Description générée automatiquement" id="344" name="Google Shape;34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35914" y="1915065"/>
            <a:ext cx="3019245" cy="45288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plancher, posant, personne, sport&#10;&#10;Description générée automatiquement" id="345" name="Google Shape;34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68372" y="2094465"/>
            <a:ext cx="5852769" cy="3900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15"/>
          <p:cNvGrpSpPr/>
          <p:nvPr/>
        </p:nvGrpSpPr>
        <p:grpSpPr>
          <a:xfrm flipH="1">
            <a:off x="0" y="185046"/>
            <a:ext cx="7185675" cy="1052040"/>
            <a:chOff x="5006326" y="5391623"/>
            <a:chExt cx="7185675" cy="1052040"/>
          </a:xfrm>
        </p:grpSpPr>
        <p:sp>
          <p:nvSpPr>
            <p:cNvPr id="351" name="Google Shape;351;p15"/>
            <p:cNvSpPr/>
            <p:nvPr/>
          </p:nvSpPr>
          <p:spPr>
            <a:xfrm flipH="1">
              <a:off x="5006326" y="5481074"/>
              <a:ext cx="7185674" cy="962589"/>
            </a:xfrm>
            <a:custGeom>
              <a:rect b="b" l="l" r="r" t="t"/>
              <a:pathLst>
                <a:path extrusionOk="0" h="962589" w="7185674">
                  <a:moveTo>
                    <a:pt x="7185674" y="0"/>
                  </a:moveTo>
                  <a:lnTo>
                    <a:pt x="0" y="0"/>
                  </a:lnTo>
                  <a:lnTo>
                    <a:pt x="0" y="962589"/>
                  </a:lnTo>
                  <a:lnTo>
                    <a:pt x="6924558" y="962589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5"/>
            <p:cNvSpPr/>
            <p:nvPr/>
          </p:nvSpPr>
          <p:spPr>
            <a:xfrm flipH="1">
              <a:off x="5115658" y="5391623"/>
              <a:ext cx="7076343" cy="962589"/>
            </a:xfrm>
            <a:custGeom>
              <a:rect b="b" l="l" r="r" t="t"/>
              <a:pathLst>
                <a:path extrusionOk="0" h="962589" w="7076343">
                  <a:moveTo>
                    <a:pt x="7076343" y="0"/>
                  </a:moveTo>
                  <a:lnTo>
                    <a:pt x="0" y="0"/>
                  </a:lnTo>
                  <a:lnTo>
                    <a:pt x="0" y="962589"/>
                  </a:lnTo>
                  <a:lnTo>
                    <a:pt x="6807987" y="962589"/>
                  </a:lnTo>
                  <a:close/>
                </a:path>
              </a:pathLst>
            </a:custGeom>
            <a:solidFill>
              <a:srgbClr val="EC810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   </a:t>
              </a:r>
              <a:endParaRPr/>
            </a:p>
          </p:txBody>
        </p:sp>
      </p:grpSp>
      <p:sp>
        <p:nvSpPr>
          <p:cNvPr id="353" name="Google Shape;353;p15"/>
          <p:cNvSpPr txBox="1"/>
          <p:nvPr/>
        </p:nvSpPr>
        <p:spPr>
          <a:xfrm>
            <a:off x="323530" y="320459"/>
            <a:ext cx="6332248" cy="7242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Bilan financier 2022</a:t>
            </a:r>
            <a:endParaRPr sz="4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15"/>
          <p:cNvSpPr/>
          <p:nvPr/>
        </p:nvSpPr>
        <p:spPr>
          <a:xfrm>
            <a:off x="33933" y="4186228"/>
            <a:ext cx="1219209" cy="2520060"/>
          </a:xfrm>
          <a:custGeom>
            <a:rect b="b" l="l" r="r" t="t"/>
            <a:pathLst>
              <a:path extrusionOk="0" h="4229466" w="1548458">
                <a:moveTo>
                  <a:pt x="292429" y="0"/>
                </a:moveTo>
                <a:cubicBezTo>
                  <a:pt x="311624" y="4479"/>
                  <a:pt x="330820" y="8318"/>
                  <a:pt x="349376" y="14717"/>
                </a:cubicBezTo>
                <a:cubicBezTo>
                  <a:pt x="465830" y="54388"/>
                  <a:pt x="538134" y="169563"/>
                  <a:pt x="524697" y="293055"/>
                </a:cubicBezTo>
                <a:cubicBezTo>
                  <a:pt x="511900" y="411429"/>
                  <a:pt x="415921" y="508048"/>
                  <a:pt x="296268" y="522765"/>
                </a:cubicBezTo>
                <a:cubicBezTo>
                  <a:pt x="290509" y="523404"/>
                  <a:pt x="289229" y="524044"/>
                  <a:pt x="281551" y="524684"/>
                </a:cubicBezTo>
                <a:cubicBezTo>
                  <a:pt x="285390" y="554758"/>
                  <a:pt x="280271" y="577153"/>
                  <a:pt x="280911" y="607866"/>
                </a:cubicBezTo>
                <a:cubicBezTo>
                  <a:pt x="282191" y="608506"/>
                  <a:pt x="282191" y="627701"/>
                  <a:pt x="283470" y="628341"/>
                </a:cubicBezTo>
                <a:cubicBezTo>
                  <a:pt x="291149" y="616184"/>
                  <a:pt x="315463" y="589950"/>
                  <a:pt x="323142" y="577792"/>
                </a:cubicBezTo>
                <a:cubicBezTo>
                  <a:pt x="329540" y="568195"/>
                  <a:pt x="338498" y="559237"/>
                  <a:pt x="346177" y="550918"/>
                </a:cubicBezTo>
                <a:cubicBezTo>
                  <a:pt x="357054" y="538121"/>
                  <a:pt x="366652" y="538761"/>
                  <a:pt x="376250" y="552838"/>
                </a:cubicBezTo>
                <a:cubicBezTo>
                  <a:pt x="378809" y="556677"/>
                  <a:pt x="381369" y="561796"/>
                  <a:pt x="383288" y="566275"/>
                </a:cubicBezTo>
                <a:cubicBezTo>
                  <a:pt x="385208" y="572034"/>
                  <a:pt x="390967" y="586111"/>
                  <a:pt x="388407" y="589310"/>
                </a:cubicBezTo>
                <a:cubicBezTo>
                  <a:pt x="384568" y="593789"/>
                  <a:pt x="379449" y="595708"/>
                  <a:pt x="368572" y="591869"/>
                </a:cubicBezTo>
                <a:cubicBezTo>
                  <a:pt x="366652" y="591229"/>
                  <a:pt x="360893" y="591229"/>
                  <a:pt x="358974" y="591229"/>
                </a:cubicBezTo>
                <a:cubicBezTo>
                  <a:pt x="330180" y="641138"/>
                  <a:pt x="306505" y="652016"/>
                  <a:pt x="348096" y="673131"/>
                </a:cubicBezTo>
                <a:cubicBezTo>
                  <a:pt x="353215" y="663533"/>
                  <a:pt x="371131" y="646897"/>
                  <a:pt x="377530" y="637299"/>
                </a:cubicBezTo>
                <a:cubicBezTo>
                  <a:pt x="382649" y="629621"/>
                  <a:pt x="387767" y="621303"/>
                  <a:pt x="395446" y="616184"/>
                </a:cubicBezTo>
                <a:cubicBezTo>
                  <a:pt x="410802" y="605306"/>
                  <a:pt x="430638" y="613625"/>
                  <a:pt x="435757" y="631541"/>
                </a:cubicBezTo>
                <a:cubicBezTo>
                  <a:pt x="437676" y="637939"/>
                  <a:pt x="438956" y="644338"/>
                  <a:pt x="440236" y="650736"/>
                </a:cubicBezTo>
                <a:cubicBezTo>
                  <a:pt x="445355" y="678890"/>
                  <a:pt x="435117" y="685929"/>
                  <a:pt x="408243" y="674411"/>
                </a:cubicBezTo>
                <a:cubicBezTo>
                  <a:pt x="404404" y="681450"/>
                  <a:pt x="395446" y="689128"/>
                  <a:pt x="391607" y="696166"/>
                </a:cubicBezTo>
                <a:cubicBezTo>
                  <a:pt x="417201" y="711523"/>
                  <a:pt x="418481" y="713442"/>
                  <a:pt x="436397" y="692327"/>
                </a:cubicBezTo>
                <a:cubicBezTo>
                  <a:pt x="447914" y="678890"/>
                  <a:pt x="466470" y="651376"/>
                  <a:pt x="478627" y="637299"/>
                </a:cubicBezTo>
                <a:cubicBezTo>
                  <a:pt x="483106" y="632180"/>
                  <a:pt x="488865" y="627062"/>
                  <a:pt x="497183" y="627701"/>
                </a:cubicBezTo>
                <a:cubicBezTo>
                  <a:pt x="504222" y="631541"/>
                  <a:pt x="504222" y="643058"/>
                  <a:pt x="501662" y="648177"/>
                </a:cubicBezTo>
                <a:cubicBezTo>
                  <a:pt x="494624" y="663533"/>
                  <a:pt x="480547" y="689128"/>
                  <a:pt x="468390" y="705124"/>
                </a:cubicBezTo>
                <a:cubicBezTo>
                  <a:pt x="445355" y="733278"/>
                  <a:pt x="437676" y="755033"/>
                  <a:pt x="436397" y="787026"/>
                </a:cubicBezTo>
                <a:cubicBezTo>
                  <a:pt x="435117" y="814540"/>
                  <a:pt x="429358" y="842694"/>
                  <a:pt x="417841" y="867648"/>
                </a:cubicBezTo>
                <a:cubicBezTo>
                  <a:pt x="405683" y="895162"/>
                  <a:pt x="399925" y="984103"/>
                  <a:pt x="399285" y="1015456"/>
                </a:cubicBezTo>
                <a:cubicBezTo>
                  <a:pt x="410163" y="974505"/>
                  <a:pt x="444715" y="913078"/>
                  <a:pt x="453033" y="890683"/>
                </a:cubicBezTo>
                <a:cubicBezTo>
                  <a:pt x="458152" y="877246"/>
                  <a:pt x="477348" y="860610"/>
                  <a:pt x="491425" y="861890"/>
                </a:cubicBezTo>
                <a:cubicBezTo>
                  <a:pt x="493344" y="861890"/>
                  <a:pt x="502942" y="860610"/>
                  <a:pt x="479267" y="861890"/>
                </a:cubicBezTo>
                <a:cubicBezTo>
                  <a:pt x="518938" y="862530"/>
                  <a:pt x="535575" y="859330"/>
                  <a:pt x="584844" y="838215"/>
                </a:cubicBezTo>
                <a:cubicBezTo>
                  <a:pt x="627075" y="819659"/>
                  <a:pt x="703218" y="791505"/>
                  <a:pt x="742889" y="768470"/>
                </a:cubicBezTo>
                <a:cubicBezTo>
                  <a:pt x="746088" y="766551"/>
                  <a:pt x="749288" y="761432"/>
                  <a:pt x="749927" y="756953"/>
                </a:cubicBezTo>
                <a:cubicBezTo>
                  <a:pt x="753767" y="714722"/>
                  <a:pt x="742249" y="697446"/>
                  <a:pt x="733931" y="639219"/>
                </a:cubicBezTo>
                <a:cubicBezTo>
                  <a:pt x="733291" y="635380"/>
                  <a:pt x="719214" y="630261"/>
                  <a:pt x="717295" y="627062"/>
                </a:cubicBezTo>
                <a:cubicBezTo>
                  <a:pt x="698099" y="602107"/>
                  <a:pt x="686581" y="566275"/>
                  <a:pt x="684662" y="536202"/>
                </a:cubicBezTo>
                <a:cubicBezTo>
                  <a:pt x="684022" y="530443"/>
                  <a:pt x="682102" y="523404"/>
                  <a:pt x="678263" y="518925"/>
                </a:cubicBezTo>
                <a:cubicBezTo>
                  <a:pt x="651389" y="485013"/>
                  <a:pt x="645630" y="445982"/>
                  <a:pt x="650110" y="406310"/>
                </a:cubicBezTo>
                <a:cubicBezTo>
                  <a:pt x="652029" y="392233"/>
                  <a:pt x="663547" y="390314"/>
                  <a:pt x="677623" y="394153"/>
                </a:cubicBezTo>
                <a:cubicBezTo>
                  <a:pt x="676344" y="379436"/>
                  <a:pt x="680823" y="373678"/>
                  <a:pt x="679543" y="360880"/>
                </a:cubicBezTo>
                <a:cubicBezTo>
                  <a:pt x="678263" y="349363"/>
                  <a:pt x="677623" y="344244"/>
                  <a:pt x="676984" y="332727"/>
                </a:cubicBezTo>
                <a:cubicBezTo>
                  <a:pt x="668026" y="230989"/>
                  <a:pt x="691061" y="197716"/>
                  <a:pt x="772323" y="156126"/>
                </a:cubicBezTo>
                <a:cubicBezTo>
                  <a:pt x="816473" y="133730"/>
                  <a:pt x="862543" y="132451"/>
                  <a:pt x="912452" y="143328"/>
                </a:cubicBezTo>
                <a:cubicBezTo>
                  <a:pt x="923969" y="145888"/>
                  <a:pt x="935486" y="150367"/>
                  <a:pt x="945724" y="156126"/>
                </a:cubicBezTo>
                <a:cubicBezTo>
                  <a:pt x="1014189" y="194517"/>
                  <a:pt x="1053860" y="271300"/>
                  <a:pt x="1039783" y="348083"/>
                </a:cubicBezTo>
                <a:cubicBezTo>
                  <a:pt x="1035304" y="372398"/>
                  <a:pt x="1029546" y="383915"/>
                  <a:pt x="1024427" y="408870"/>
                </a:cubicBezTo>
                <a:cubicBezTo>
                  <a:pt x="1044902" y="410149"/>
                  <a:pt x="1053220" y="417828"/>
                  <a:pt x="1051941" y="437663"/>
                </a:cubicBezTo>
                <a:cubicBezTo>
                  <a:pt x="1050021" y="475415"/>
                  <a:pt x="1032745" y="513807"/>
                  <a:pt x="1009710" y="543240"/>
                </a:cubicBezTo>
                <a:cubicBezTo>
                  <a:pt x="1006511" y="547719"/>
                  <a:pt x="999472" y="548999"/>
                  <a:pt x="996913" y="550279"/>
                </a:cubicBezTo>
                <a:cubicBezTo>
                  <a:pt x="990514" y="568834"/>
                  <a:pt x="978357" y="592509"/>
                  <a:pt x="972598" y="609785"/>
                </a:cubicBezTo>
                <a:cubicBezTo>
                  <a:pt x="971958" y="611065"/>
                  <a:pt x="971319" y="637299"/>
                  <a:pt x="971319" y="638579"/>
                </a:cubicBezTo>
                <a:cubicBezTo>
                  <a:pt x="973238" y="682089"/>
                  <a:pt x="977717" y="700645"/>
                  <a:pt x="993714" y="742236"/>
                </a:cubicBezTo>
                <a:cubicBezTo>
                  <a:pt x="994993" y="746075"/>
                  <a:pt x="998832" y="749275"/>
                  <a:pt x="1002672" y="751834"/>
                </a:cubicBezTo>
                <a:cubicBezTo>
                  <a:pt x="1071137" y="798544"/>
                  <a:pt x="1151119" y="804942"/>
                  <a:pt x="1249657" y="829897"/>
                </a:cubicBezTo>
                <a:cubicBezTo>
                  <a:pt x="1261175" y="829897"/>
                  <a:pt x="1261175" y="830537"/>
                  <a:pt x="1272692" y="831176"/>
                </a:cubicBezTo>
                <a:cubicBezTo>
                  <a:pt x="1273972" y="831176"/>
                  <a:pt x="1287409" y="832456"/>
                  <a:pt x="1288688" y="833096"/>
                </a:cubicBezTo>
                <a:cubicBezTo>
                  <a:pt x="1288688" y="833096"/>
                  <a:pt x="1309164" y="845893"/>
                  <a:pt x="1309164" y="846533"/>
                </a:cubicBezTo>
                <a:cubicBezTo>
                  <a:pt x="1308524" y="873407"/>
                  <a:pt x="1301486" y="854211"/>
                  <a:pt x="1323881" y="870848"/>
                </a:cubicBezTo>
                <a:cubicBezTo>
                  <a:pt x="1341157" y="883645"/>
                  <a:pt x="1353954" y="907959"/>
                  <a:pt x="1358433" y="929715"/>
                </a:cubicBezTo>
                <a:cubicBezTo>
                  <a:pt x="1372510" y="994980"/>
                  <a:pt x="1395545" y="1086480"/>
                  <a:pt x="1404503" y="1152386"/>
                </a:cubicBezTo>
                <a:cubicBezTo>
                  <a:pt x="1409622" y="1188218"/>
                  <a:pt x="1404503" y="1225969"/>
                  <a:pt x="1412181" y="1261162"/>
                </a:cubicBezTo>
                <a:cubicBezTo>
                  <a:pt x="1428178" y="1336025"/>
                  <a:pt x="1440975" y="1411528"/>
                  <a:pt x="1440975" y="1488311"/>
                </a:cubicBezTo>
                <a:cubicBezTo>
                  <a:pt x="1440975" y="1493430"/>
                  <a:pt x="1442894" y="1499189"/>
                  <a:pt x="1444814" y="1504308"/>
                </a:cubicBezTo>
                <a:cubicBezTo>
                  <a:pt x="1487685" y="1593888"/>
                  <a:pt x="1481286" y="1689227"/>
                  <a:pt x="1490244" y="1787125"/>
                </a:cubicBezTo>
                <a:cubicBezTo>
                  <a:pt x="1505601" y="1957968"/>
                  <a:pt x="1533114" y="2116013"/>
                  <a:pt x="1547831" y="2286855"/>
                </a:cubicBezTo>
                <a:cubicBezTo>
                  <a:pt x="1549751" y="2312449"/>
                  <a:pt x="1549111" y="2336764"/>
                  <a:pt x="1535034" y="2359799"/>
                </a:cubicBezTo>
                <a:cubicBezTo>
                  <a:pt x="1530555" y="2371956"/>
                  <a:pt x="1525436" y="2384114"/>
                  <a:pt x="1520957" y="2393712"/>
                </a:cubicBezTo>
                <a:cubicBezTo>
                  <a:pt x="1513919" y="2409708"/>
                  <a:pt x="1498562" y="2423145"/>
                  <a:pt x="1486405" y="2434662"/>
                </a:cubicBezTo>
                <a:cubicBezTo>
                  <a:pt x="1456971" y="2463456"/>
                  <a:pt x="1422419" y="2485211"/>
                  <a:pt x="1388506" y="2514645"/>
                </a:cubicBezTo>
                <a:cubicBezTo>
                  <a:pt x="1372510" y="2503127"/>
                  <a:pt x="1383388" y="2485851"/>
                  <a:pt x="1396185" y="2466655"/>
                </a:cubicBezTo>
                <a:cubicBezTo>
                  <a:pt x="1414101" y="2439781"/>
                  <a:pt x="1421139" y="2429544"/>
                  <a:pt x="1439695" y="2402670"/>
                </a:cubicBezTo>
                <a:cubicBezTo>
                  <a:pt x="1455692" y="2383474"/>
                  <a:pt x="1456331" y="2351481"/>
                  <a:pt x="1450573" y="2323327"/>
                </a:cubicBezTo>
                <a:cubicBezTo>
                  <a:pt x="1447373" y="2309250"/>
                  <a:pt x="1439055" y="2306691"/>
                  <a:pt x="1421779" y="2301572"/>
                </a:cubicBezTo>
                <a:cubicBezTo>
                  <a:pt x="1407702" y="2322687"/>
                  <a:pt x="1405143" y="2357879"/>
                  <a:pt x="1399384" y="2375795"/>
                </a:cubicBezTo>
                <a:cubicBezTo>
                  <a:pt x="1394905" y="2387953"/>
                  <a:pt x="1353954" y="2409708"/>
                  <a:pt x="1355874" y="2395631"/>
                </a:cubicBezTo>
                <a:cubicBezTo>
                  <a:pt x="1356514" y="2386673"/>
                  <a:pt x="1360993" y="2374516"/>
                  <a:pt x="1363552" y="2356600"/>
                </a:cubicBezTo>
                <a:cubicBezTo>
                  <a:pt x="1366111" y="2339963"/>
                  <a:pt x="1366751" y="2348282"/>
                  <a:pt x="1369951" y="2331645"/>
                </a:cubicBezTo>
                <a:cubicBezTo>
                  <a:pt x="1373790" y="2311170"/>
                  <a:pt x="1378269" y="2290054"/>
                  <a:pt x="1377629" y="2268939"/>
                </a:cubicBezTo>
                <a:cubicBezTo>
                  <a:pt x="1376349" y="2240145"/>
                  <a:pt x="1375069" y="2213911"/>
                  <a:pt x="1393625" y="2192156"/>
                </a:cubicBezTo>
                <a:cubicBezTo>
                  <a:pt x="1418580" y="2162083"/>
                  <a:pt x="1420499" y="2128170"/>
                  <a:pt x="1416660" y="2091698"/>
                </a:cubicBezTo>
                <a:cubicBezTo>
                  <a:pt x="1410902" y="2030912"/>
                  <a:pt x="1391066" y="1987401"/>
                  <a:pt x="1366751" y="1932373"/>
                </a:cubicBezTo>
                <a:cubicBezTo>
                  <a:pt x="1325160" y="1840234"/>
                  <a:pt x="1297647" y="1744895"/>
                  <a:pt x="1279091" y="1645077"/>
                </a:cubicBezTo>
                <a:cubicBezTo>
                  <a:pt x="1271412" y="1602846"/>
                  <a:pt x="1272052" y="1559336"/>
                  <a:pt x="1266933" y="1516465"/>
                </a:cubicBezTo>
                <a:cubicBezTo>
                  <a:pt x="1263094" y="1487032"/>
                  <a:pt x="1241979" y="1381455"/>
                  <a:pt x="1235580" y="1352022"/>
                </a:cubicBezTo>
                <a:cubicBezTo>
                  <a:pt x="1234301" y="1352022"/>
                  <a:pt x="1245178" y="1428805"/>
                  <a:pt x="1243898" y="1428805"/>
                </a:cubicBezTo>
                <a:cubicBezTo>
                  <a:pt x="1242619" y="1437763"/>
                  <a:pt x="1241979" y="1447360"/>
                  <a:pt x="1240699" y="1456319"/>
                </a:cubicBezTo>
                <a:cubicBezTo>
                  <a:pt x="1221503" y="1563175"/>
                  <a:pt x="1238780" y="1657234"/>
                  <a:pt x="1259255" y="1767930"/>
                </a:cubicBezTo>
                <a:cubicBezTo>
                  <a:pt x="1270772" y="1801842"/>
                  <a:pt x="1271412" y="1837674"/>
                  <a:pt x="1279091" y="1872867"/>
                </a:cubicBezTo>
                <a:cubicBezTo>
                  <a:pt x="1282290" y="1887583"/>
                  <a:pt x="1273332" y="1909978"/>
                  <a:pt x="1273332" y="1924695"/>
                </a:cubicBezTo>
                <a:cubicBezTo>
                  <a:pt x="1273332" y="1941971"/>
                  <a:pt x="1272692" y="1959247"/>
                  <a:pt x="1273332" y="1976524"/>
                </a:cubicBezTo>
                <a:cubicBezTo>
                  <a:pt x="1273332" y="1987401"/>
                  <a:pt x="1275252" y="1998279"/>
                  <a:pt x="1273972" y="2009156"/>
                </a:cubicBezTo>
                <a:cubicBezTo>
                  <a:pt x="1272692" y="2017474"/>
                  <a:pt x="1269493" y="2029632"/>
                  <a:pt x="1263734" y="2031551"/>
                </a:cubicBezTo>
                <a:cubicBezTo>
                  <a:pt x="1244538" y="2039230"/>
                  <a:pt x="1273972" y="2047548"/>
                  <a:pt x="1274612" y="2061625"/>
                </a:cubicBezTo>
                <a:cubicBezTo>
                  <a:pt x="1289968" y="2377075"/>
                  <a:pt x="1279091" y="2692525"/>
                  <a:pt x="1294447" y="3007976"/>
                </a:cubicBezTo>
                <a:cubicBezTo>
                  <a:pt x="1295727" y="3029091"/>
                  <a:pt x="1295087" y="3028451"/>
                  <a:pt x="1273972" y="3029731"/>
                </a:cubicBezTo>
                <a:cubicBezTo>
                  <a:pt x="1220864" y="3032930"/>
                  <a:pt x="1245178" y="3036770"/>
                  <a:pt x="1190150" y="3040609"/>
                </a:cubicBezTo>
                <a:cubicBezTo>
                  <a:pt x="1191430" y="3061084"/>
                  <a:pt x="1192710" y="3112273"/>
                  <a:pt x="1194629" y="3131469"/>
                </a:cubicBezTo>
                <a:cubicBezTo>
                  <a:pt x="1203587" y="3245364"/>
                  <a:pt x="1168395" y="3357339"/>
                  <a:pt x="1147280" y="3469314"/>
                </a:cubicBezTo>
                <a:cubicBezTo>
                  <a:pt x="1124885" y="3586408"/>
                  <a:pt x="1101850" y="3702862"/>
                  <a:pt x="1079455" y="3819957"/>
                </a:cubicBezTo>
                <a:cubicBezTo>
                  <a:pt x="1078175" y="3825715"/>
                  <a:pt x="1077535" y="3832114"/>
                  <a:pt x="1079455" y="3837233"/>
                </a:cubicBezTo>
                <a:cubicBezTo>
                  <a:pt x="1089053" y="3864107"/>
                  <a:pt x="1087773" y="3892261"/>
                  <a:pt x="1085853" y="3919774"/>
                </a:cubicBezTo>
                <a:cubicBezTo>
                  <a:pt x="1081374" y="3978002"/>
                  <a:pt x="1161996" y="4036229"/>
                  <a:pt x="1207426" y="4071421"/>
                </a:cubicBezTo>
                <a:cubicBezTo>
                  <a:pt x="1220224" y="4081019"/>
                  <a:pt x="1234301" y="4088697"/>
                  <a:pt x="1246458" y="4098295"/>
                </a:cubicBezTo>
                <a:cubicBezTo>
                  <a:pt x="1268213" y="4114931"/>
                  <a:pt x="1280370" y="4136687"/>
                  <a:pt x="1281650" y="4164200"/>
                </a:cubicBezTo>
                <a:cubicBezTo>
                  <a:pt x="1283570" y="4194914"/>
                  <a:pt x="1269493" y="4215389"/>
                  <a:pt x="1239419" y="4218589"/>
                </a:cubicBezTo>
                <a:cubicBezTo>
                  <a:pt x="1211266" y="4221788"/>
                  <a:pt x="1124885" y="4208351"/>
                  <a:pt x="1097371" y="4204512"/>
                </a:cubicBezTo>
                <a:cubicBezTo>
                  <a:pt x="1062818" y="4200033"/>
                  <a:pt x="1016109" y="4191714"/>
                  <a:pt x="981556" y="4184036"/>
                </a:cubicBezTo>
                <a:cubicBezTo>
                  <a:pt x="952123" y="4177638"/>
                  <a:pt x="923329" y="4169959"/>
                  <a:pt x="893896" y="4164200"/>
                </a:cubicBezTo>
                <a:cubicBezTo>
                  <a:pt x="877899" y="4161001"/>
                  <a:pt x="872141" y="4151403"/>
                  <a:pt x="873420" y="4137966"/>
                </a:cubicBezTo>
                <a:cubicBezTo>
                  <a:pt x="874060" y="4125809"/>
                  <a:pt x="877259" y="4113012"/>
                  <a:pt x="880459" y="4101494"/>
                </a:cubicBezTo>
                <a:cubicBezTo>
                  <a:pt x="890056" y="4071421"/>
                  <a:pt x="902854" y="4041348"/>
                  <a:pt x="890696" y="4011914"/>
                </a:cubicBezTo>
                <a:cubicBezTo>
                  <a:pt x="879179" y="3983760"/>
                  <a:pt x="881099" y="3956886"/>
                  <a:pt x="896455" y="3930012"/>
                </a:cubicBezTo>
                <a:cubicBezTo>
                  <a:pt x="899654" y="3924253"/>
                  <a:pt x="900934" y="3915296"/>
                  <a:pt x="899015" y="3908897"/>
                </a:cubicBezTo>
                <a:cubicBezTo>
                  <a:pt x="895815" y="3896740"/>
                  <a:pt x="900294" y="3890981"/>
                  <a:pt x="910532" y="3885862"/>
                </a:cubicBezTo>
                <a:cubicBezTo>
                  <a:pt x="913731" y="3883942"/>
                  <a:pt x="917570" y="3879463"/>
                  <a:pt x="918210" y="3876264"/>
                </a:cubicBezTo>
                <a:cubicBezTo>
                  <a:pt x="920770" y="3837233"/>
                  <a:pt x="923969" y="3798201"/>
                  <a:pt x="923969" y="3758530"/>
                </a:cubicBezTo>
                <a:cubicBezTo>
                  <a:pt x="923969" y="3692625"/>
                  <a:pt x="923969" y="3626079"/>
                  <a:pt x="920770" y="3560174"/>
                </a:cubicBezTo>
                <a:cubicBezTo>
                  <a:pt x="915651" y="3447559"/>
                  <a:pt x="924609" y="3336224"/>
                  <a:pt x="945724" y="3226168"/>
                </a:cubicBezTo>
                <a:cubicBezTo>
                  <a:pt x="954042" y="3182017"/>
                  <a:pt x="966840" y="3105234"/>
                  <a:pt x="945084" y="3062364"/>
                </a:cubicBezTo>
                <a:cubicBezTo>
                  <a:pt x="943165" y="3057885"/>
                  <a:pt x="943165" y="3039969"/>
                  <a:pt x="942525" y="3034850"/>
                </a:cubicBezTo>
                <a:cubicBezTo>
                  <a:pt x="940605" y="3009256"/>
                  <a:pt x="877899" y="3023972"/>
                  <a:pt x="853585" y="3007976"/>
                </a:cubicBezTo>
                <a:cubicBezTo>
                  <a:pt x="849106" y="3004777"/>
                  <a:pt x="848466" y="2968305"/>
                  <a:pt x="847826" y="2961266"/>
                </a:cubicBezTo>
                <a:cubicBezTo>
                  <a:pt x="847186" y="2936952"/>
                  <a:pt x="849745" y="2911997"/>
                  <a:pt x="846546" y="2887682"/>
                </a:cubicBezTo>
                <a:cubicBezTo>
                  <a:pt x="840787" y="2838413"/>
                  <a:pt x="840148" y="2705323"/>
                  <a:pt x="833109" y="2656054"/>
                </a:cubicBezTo>
                <a:cubicBezTo>
                  <a:pt x="831829" y="2656054"/>
                  <a:pt x="822232" y="2740515"/>
                  <a:pt x="820312" y="2740515"/>
                </a:cubicBezTo>
                <a:cubicBezTo>
                  <a:pt x="807515" y="2799382"/>
                  <a:pt x="806235" y="2858249"/>
                  <a:pt x="794078" y="2917756"/>
                </a:cubicBezTo>
                <a:cubicBezTo>
                  <a:pt x="788959" y="2941431"/>
                  <a:pt x="787039" y="2965105"/>
                  <a:pt x="783200" y="2988780"/>
                </a:cubicBezTo>
                <a:cubicBezTo>
                  <a:pt x="782560" y="2992619"/>
                  <a:pt x="781281" y="2997738"/>
                  <a:pt x="778721" y="3000298"/>
                </a:cubicBezTo>
                <a:cubicBezTo>
                  <a:pt x="748008" y="3029091"/>
                  <a:pt x="805595" y="3059805"/>
                  <a:pt x="673784" y="3053406"/>
                </a:cubicBezTo>
                <a:cubicBezTo>
                  <a:pt x="640512" y="3051486"/>
                  <a:pt x="630914" y="3047007"/>
                  <a:pt x="597641" y="3046367"/>
                </a:cubicBezTo>
                <a:cubicBezTo>
                  <a:pt x="586764" y="3046367"/>
                  <a:pt x="590603" y="3055965"/>
                  <a:pt x="585484" y="3065563"/>
                </a:cubicBezTo>
                <a:cubicBezTo>
                  <a:pt x="578445" y="3079000"/>
                  <a:pt x="579725" y="3121231"/>
                  <a:pt x="574606" y="3141706"/>
                </a:cubicBezTo>
                <a:cubicBezTo>
                  <a:pt x="566928" y="3155143"/>
                  <a:pt x="561169" y="3163461"/>
                  <a:pt x="558610" y="3178178"/>
                </a:cubicBezTo>
                <a:cubicBezTo>
                  <a:pt x="546452" y="3263279"/>
                  <a:pt x="534935" y="3350300"/>
                  <a:pt x="517659" y="3434762"/>
                </a:cubicBezTo>
                <a:cubicBezTo>
                  <a:pt x="503582" y="3506426"/>
                  <a:pt x="470309" y="3576171"/>
                  <a:pt x="449194" y="3646555"/>
                </a:cubicBezTo>
                <a:cubicBezTo>
                  <a:pt x="431918" y="3703502"/>
                  <a:pt x="408883" y="3760450"/>
                  <a:pt x="392246" y="3818037"/>
                </a:cubicBezTo>
                <a:cubicBezTo>
                  <a:pt x="390327" y="3824436"/>
                  <a:pt x="387767" y="3830194"/>
                  <a:pt x="396086" y="3836593"/>
                </a:cubicBezTo>
                <a:cubicBezTo>
                  <a:pt x="401204" y="3840432"/>
                  <a:pt x="403124" y="3851310"/>
                  <a:pt x="403764" y="3858988"/>
                </a:cubicBezTo>
                <a:cubicBezTo>
                  <a:pt x="404404" y="3870506"/>
                  <a:pt x="402484" y="3882023"/>
                  <a:pt x="401844" y="3893540"/>
                </a:cubicBezTo>
                <a:cubicBezTo>
                  <a:pt x="400565" y="3911456"/>
                  <a:pt x="397365" y="3928093"/>
                  <a:pt x="408883" y="3946009"/>
                </a:cubicBezTo>
                <a:cubicBezTo>
                  <a:pt x="415921" y="3956886"/>
                  <a:pt x="413362" y="3977362"/>
                  <a:pt x="409523" y="3992079"/>
                </a:cubicBezTo>
                <a:cubicBezTo>
                  <a:pt x="401844" y="4025991"/>
                  <a:pt x="397365" y="4059264"/>
                  <a:pt x="388407" y="4093176"/>
                </a:cubicBezTo>
                <a:cubicBezTo>
                  <a:pt x="387128" y="4098295"/>
                  <a:pt x="385208" y="4103414"/>
                  <a:pt x="385208" y="4109173"/>
                </a:cubicBezTo>
                <a:cubicBezTo>
                  <a:pt x="383928" y="4136047"/>
                  <a:pt x="383288" y="4168680"/>
                  <a:pt x="382649" y="4195554"/>
                </a:cubicBezTo>
                <a:cubicBezTo>
                  <a:pt x="382009" y="4210910"/>
                  <a:pt x="374330" y="4220508"/>
                  <a:pt x="360254" y="4224347"/>
                </a:cubicBezTo>
                <a:cubicBezTo>
                  <a:pt x="350016" y="4226907"/>
                  <a:pt x="339778" y="4230106"/>
                  <a:pt x="329540" y="4229466"/>
                </a:cubicBezTo>
                <a:cubicBezTo>
                  <a:pt x="276432" y="4226907"/>
                  <a:pt x="223964" y="4224987"/>
                  <a:pt x="170855" y="4220508"/>
                </a:cubicBezTo>
                <a:cubicBezTo>
                  <a:pt x="142702" y="4217949"/>
                  <a:pt x="136943" y="4207711"/>
                  <a:pt x="138862" y="4179557"/>
                </a:cubicBezTo>
                <a:cubicBezTo>
                  <a:pt x="140142" y="4153963"/>
                  <a:pt x="148460" y="4123889"/>
                  <a:pt x="165097" y="4104054"/>
                </a:cubicBezTo>
                <a:cubicBezTo>
                  <a:pt x="169576" y="4098935"/>
                  <a:pt x="173415" y="4093816"/>
                  <a:pt x="177894" y="4088697"/>
                </a:cubicBezTo>
                <a:cubicBezTo>
                  <a:pt x="207967" y="4054785"/>
                  <a:pt x="215006" y="4015753"/>
                  <a:pt x="213726" y="3970323"/>
                </a:cubicBezTo>
                <a:cubicBezTo>
                  <a:pt x="213086" y="3949848"/>
                  <a:pt x="213726" y="3928093"/>
                  <a:pt x="218205" y="3908257"/>
                </a:cubicBezTo>
                <a:cubicBezTo>
                  <a:pt x="222044" y="3892901"/>
                  <a:pt x="232922" y="3878824"/>
                  <a:pt x="240600" y="3864107"/>
                </a:cubicBezTo>
                <a:cubicBezTo>
                  <a:pt x="243799" y="3857708"/>
                  <a:pt x="248918" y="3851310"/>
                  <a:pt x="249558" y="3844911"/>
                </a:cubicBezTo>
                <a:cubicBezTo>
                  <a:pt x="255317" y="3713740"/>
                  <a:pt x="266194" y="3582569"/>
                  <a:pt x="273233" y="3452038"/>
                </a:cubicBezTo>
                <a:cubicBezTo>
                  <a:pt x="278352" y="3352860"/>
                  <a:pt x="293068" y="3253682"/>
                  <a:pt x="328261" y="3158983"/>
                </a:cubicBezTo>
                <a:cubicBezTo>
                  <a:pt x="339778" y="3128909"/>
                  <a:pt x="342977" y="3057245"/>
                  <a:pt x="348096" y="3013095"/>
                </a:cubicBezTo>
                <a:cubicBezTo>
                  <a:pt x="348736" y="3007336"/>
                  <a:pt x="348736" y="3007336"/>
                  <a:pt x="351935" y="3000298"/>
                </a:cubicBezTo>
                <a:cubicBezTo>
                  <a:pt x="332740" y="2997098"/>
                  <a:pt x="319303" y="2989420"/>
                  <a:pt x="299467" y="2986221"/>
                </a:cubicBezTo>
                <a:cubicBezTo>
                  <a:pt x="305866" y="2953588"/>
                  <a:pt x="312904" y="2922235"/>
                  <a:pt x="318023" y="2890882"/>
                </a:cubicBezTo>
                <a:cubicBezTo>
                  <a:pt x="346816" y="2727718"/>
                  <a:pt x="381369" y="2590788"/>
                  <a:pt x="409523" y="2427624"/>
                </a:cubicBezTo>
                <a:cubicBezTo>
                  <a:pt x="428079" y="2319488"/>
                  <a:pt x="445995" y="2211352"/>
                  <a:pt x="465190" y="2103216"/>
                </a:cubicBezTo>
                <a:cubicBezTo>
                  <a:pt x="469029" y="2082740"/>
                  <a:pt x="477988" y="2062904"/>
                  <a:pt x="483746" y="2047548"/>
                </a:cubicBezTo>
                <a:cubicBezTo>
                  <a:pt x="481187" y="2031551"/>
                  <a:pt x="476708" y="2018754"/>
                  <a:pt x="476708" y="2005957"/>
                </a:cubicBezTo>
                <a:cubicBezTo>
                  <a:pt x="477348" y="1972684"/>
                  <a:pt x="475428" y="1940052"/>
                  <a:pt x="461351" y="1908698"/>
                </a:cubicBezTo>
                <a:cubicBezTo>
                  <a:pt x="446634" y="1875426"/>
                  <a:pt x="448554" y="1840234"/>
                  <a:pt x="460711" y="1806321"/>
                </a:cubicBezTo>
                <a:cubicBezTo>
                  <a:pt x="462631" y="1801842"/>
                  <a:pt x="463271" y="1796723"/>
                  <a:pt x="465830" y="1792244"/>
                </a:cubicBezTo>
                <a:cubicBezTo>
                  <a:pt x="492064" y="1746174"/>
                  <a:pt x="498463" y="1696266"/>
                  <a:pt x="502942" y="1644437"/>
                </a:cubicBezTo>
                <a:cubicBezTo>
                  <a:pt x="510620" y="1557416"/>
                  <a:pt x="482467" y="1470395"/>
                  <a:pt x="488865" y="1382735"/>
                </a:cubicBezTo>
                <a:cubicBezTo>
                  <a:pt x="485666" y="1390413"/>
                  <a:pt x="481187" y="1398091"/>
                  <a:pt x="479267" y="1406410"/>
                </a:cubicBezTo>
                <a:cubicBezTo>
                  <a:pt x="474148" y="1428165"/>
                  <a:pt x="463911" y="1449920"/>
                  <a:pt x="459432" y="1472315"/>
                </a:cubicBezTo>
                <a:cubicBezTo>
                  <a:pt x="445355" y="1537581"/>
                  <a:pt x="406963" y="1582371"/>
                  <a:pt x="341698" y="1572773"/>
                </a:cubicBezTo>
                <a:cubicBezTo>
                  <a:pt x="316743" y="1568934"/>
                  <a:pt x="292429" y="1556136"/>
                  <a:pt x="286670" y="1532462"/>
                </a:cubicBezTo>
                <a:cubicBezTo>
                  <a:pt x="277712" y="1495350"/>
                  <a:pt x="262355" y="1460158"/>
                  <a:pt x="247638" y="1424965"/>
                </a:cubicBezTo>
                <a:cubicBezTo>
                  <a:pt x="239960" y="1407049"/>
                  <a:pt x="236761" y="1385294"/>
                  <a:pt x="237401" y="1365458"/>
                </a:cubicBezTo>
                <a:cubicBezTo>
                  <a:pt x="239320" y="1300833"/>
                  <a:pt x="243799" y="1222770"/>
                  <a:pt x="247638" y="1158144"/>
                </a:cubicBezTo>
                <a:cubicBezTo>
                  <a:pt x="252757" y="1068564"/>
                  <a:pt x="263635" y="1017375"/>
                  <a:pt x="268114" y="927795"/>
                </a:cubicBezTo>
                <a:cubicBezTo>
                  <a:pt x="268114" y="922676"/>
                  <a:pt x="273873" y="884925"/>
                  <a:pt x="271313" y="880446"/>
                </a:cubicBezTo>
                <a:cubicBezTo>
                  <a:pt x="241880" y="843334"/>
                  <a:pt x="238680" y="804942"/>
                  <a:pt x="216925" y="767830"/>
                </a:cubicBezTo>
                <a:cubicBezTo>
                  <a:pt x="200929" y="740317"/>
                  <a:pt x="161257" y="701925"/>
                  <a:pt x="129265" y="694247"/>
                </a:cubicBezTo>
                <a:cubicBezTo>
                  <a:pt x="114548" y="691047"/>
                  <a:pt x="118387" y="686568"/>
                  <a:pt x="128625" y="675691"/>
                </a:cubicBezTo>
                <a:cubicBezTo>
                  <a:pt x="140142" y="663533"/>
                  <a:pt x="153579" y="663533"/>
                  <a:pt x="168296" y="668652"/>
                </a:cubicBezTo>
                <a:cubicBezTo>
                  <a:pt x="193890" y="677610"/>
                  <a:pt x="208607" y="696806"/>
                  <a:pt x="231002" y="712163"/>
                </a:cubicBezTo>
                <a:cubicBezTo>
                  <a:pt x="250198" y="720481"/>
                  <a:pt x="245079" y="701925"/>
                  <a:pt x="243799" y="685289"/>
                </a:cubicBezTo>
                <a:cubicBezTo>
                  <a:pt x="239960" y="635380"/>
                  <a:pt x="243799" y="591229"/>
                  <a:pt x="241880" y="541320"/>
                </a:cubicBezTo>
                <a:cubicBezTo>
                  <a:pt x="241240" y="529803"/>
                  <a:pt x="238041" y="525324"/>
                  <a:pt x="225883" y="524044"/>
                </a:cubicBezTo>
                <a:cubicBezTo>
                  <a:pt x="98551" y="507408"/>
                  <a:pt x="1933" y="396712"/>
                  <a:pt x="13" y="268101"/>
                </a:cubicBezTo>
                <a:cubicBezTo>
                  <a:pt x="-1267" y="140129"/>
                  <a:pt x="91513" y="28154"/>
                  <a:pt x="218205" y="6399"/>
                </a:cubicBezTo>
                <a:cubicBezTo>
                  <a:pt x="222684" y="5759"/>
                  <a:pt x="227163" y="3839"/>
                  <a:pt x="232282" y="2559"/>
                </a:cubicBezTo>
                <a:cubicBezTo>
                  <a:pt x="252757" y="0"/>
                  <a:pt x="272593" y="0"/>
                  <a:pt x="292429" y="0"/>
                </a:cubicBezTo>
                <a:close/>
              </a:path>
            </a:pathLst>
          </a:custGeom>
          <a:solidFill>
            <a:srgbClr val="FFB90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15"/>
          <p:cNvSpPr txBox="1"/>
          <p:nvPr/>
        </p:nvSpPr>
        <p:spPr>
          <a:xfrm>
            <a:off x="3984440" y="1501445"/>
            <a:ext cx="8143403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Revenues:</a:t>
            </a:r>
            <a:endParaRPr/>
          </a:p>
        </p:txBody>
      </p:sp>
      <p:grpSp>
        <p:nvGrpSpPr>
          <p:cNvPr id="356" name="Google Shape;356;p15"/>
          <p:cNvGrpSpPr/>
          <p:nvPr/>
        </p:nvGrpSpPr>
        <p:grpSpPr>
          <a:xfrm>
            <a:off x="4378702" y="1880984"/>
            <a:ext cx="7000004" cy="1326609"/>
            <a:chOff x="3233244" y="3482612"/>
            <a:chExt cx="9736689" cy="1961610"/>
          </a:xfrm>
        </p:grpSpPr>
        <p:graphicFrame>
          <p:nvGraphicFramePr>
            <p:cNvPr id="357" name="Google Shape;357;p15"/>
            <p:cNvGraphicFramePr/>
            <p:nvPr/>
          </p:nvGraphicFramePr>
          <p:xfrm>
            <a:off x="7197140" y="3482612"/>
            <a:ext cx="1789003" cy="1961610"/>
          </p:xfrm>
          <a:graphic>
            <a:graphicData uri="http://schemas.openxmlformats.org/drawingml/2006/chart">
              <c:chart r:id="rId3"/>
            </a:graphicData>
          </a:graphic>
        </p:graphicFrame>
        <p:graphicFrame>
          <p:nvGraphicFramePr>
            <p:cNvPr id="358" name="Google Shape;358;p15"/>
            <p:cNvGraphicFramePr/>
            <p:nvPr/>
          </p:nvGraphicFramePr>
          <p:xfrm>
            <a:off x="11180930" y="3482612"/>
            <a:ext cx="1789003" cy="1961610"/>
          </p:xfrm>
          <a:graphic>
            <a:graphicData uri="http://schemas.openxmlformats.org/drawingml/2006/chart">
              <c:chart r:id="rId4"/>
            </a:graphicData>
          </a:graphic>
        </p:graphicFrame>
        <p:graphicFrame>
          <p:nvGraphicFramePr>
            <p:cNvPr id="359" name="Google Shape;359;p15"/>
            <p:cNvGraphicFramePr/>
            <p:nvPr/>
          </p:nvGraphicFramePr>
          <p:xfrm>
            <a:off x="3233244" y="3482612"/>
            <a:ext cx="1789003" cy="1961610"/>
          </p:xfrm>
          <a:graphic>
            <a:graphicData uri="http://schemas.openxmlformats.org/drawingml/2006/chart">
              <c:chart r:id="rId5"/>
            </a:graphicData>
          </a:graphic>
        </p:graphicFrame>
        <p:sp>
          <p:nvSpPr>
            <p:cNvPr id="360" name="Google Shape;360;p15"/>
            <p:cNvSpPr txBox="1"/>
            <p:nvPr/>
          </p:nvSpPr>
          <p:spPr>
            <a:xfrm>
              <a:off x="3600667" y="4235867"/>
              <a:ext cx="1054200" cy="45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chemeClr val="accent4"/>
                  </a:solidFill>
                </a:rPr>
                <a:t>4</a:t>
              </a:r>
              <a:r>
                <a:rPr b="1" lang="en-US" sz="2000">
                  <a:solidFill>
                    <a:schemeClr val="accent4"/>
                  </a:solidFill>
                  <a:latin typeface="Arial"/>
                  <a:ea typeface="Arial"/>
                  <a:cs typeface="Arial"/>
                  <a:sym typeface="Arial"/>
                </a:rPr>
                <a:t>2%</a:t>
              </a:r>
              <a:endParaRPr b="1" sz="20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5"/>
            <p:cNvSpPr txBox="1"/>
            <p:nvPr/>
          </p:nvSpPr>
          <p:spPr>
            <a:xfrm>
              <a:off x="7564563" y="4235867"/>
              <a:ext cx="1054155" cy="455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4%</a:t>
              </a:r>
              <a:endParaRPr b="1" sz="2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5"/>
            <p:cNvSpPr txBox="1"/>
            <p:nvPr/>
          </p:nvSpPr>
          <p:spPr>
            <a:xfrm>
              <a:off x="11548354" y="4235867"/>
              <a:ext cx="1054155" cy="455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44%</a:t>
              </a:r>
              <a:endParaRPr b="1" sz="2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3" name="Google Shape;363;p15"/>
          <p:cNvSpPr txBox="1"/>
          <p:nvPr/>
        </p:nvSpPr>
        <p:spPr>
          <a:xfrm>
            <a:off x="3872874" y="3147459"/>
            <a:ext cx="2472856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Subvention Mairie Epone</a:t>
            </a:r>
            <a:endParaRPr b="1" sz="13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5"/>
          <p:cNvSpPr/>
          <p:nvPr/>
        </p:nvSpPr>
        <p:spPr>
          <a:xfrm>
            <a:off x="3872874" y="3715964"/>
            <a:ext cx="7754815" cy="8792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15"/>
          <p:cNvSpPr txBox="1"/>
          <p:nvPr/>
        </p:nvSpPr>
        <p:spPr>
          <a:xfrm>
            <a:off x="6915152" y="3166663"/>
            <a:ext cx="2472856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Subvention Mairie Meziere</a:t>
            </a:r>
            <a:endParaRPr b="1" sz="13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15"/>
          <p:cNvSpPr txBox="1"/>
          <p:nvPr/>
        </p:nvSpPr>
        <p:spPr>
          <a:xfrm>
            <a:off x="10214156" y="3147459"/>
            <a:ext cx="2472856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Cotisations</a:t>
            </a:r>
            <a:endParaRPr b="1" sz="13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15"/>
          <p:cNvSpPr txBox="1"/>
          <p:nvPr/>
        </p:nvSpPr>
        <p:spPr>
          <a:xfrm>
            <a:off x="4062829" y="4016568"/>
            <a:ext cx="8143403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Dépenses:</a:t>
            </a:r>
            <a:endParaRPr/>
          </a:p>
        </p:txBody>
      </p:sp>
      <p:grpSp>
        <p:nvGrpSpPr>
          <p:cNvPr id="368" name="Google Shape;368;p15"/>
          <p:cNvGrpSpPr/>
          <p:nvPr/>
        </p:nvGrpSpPr>
        <p:grpSpPr>
          <a:xfrm>
            <a:off x="4414374" y="4400325"/>
            <a:ext cx="6907138" cy="1339873"/>
            <a:chOff x="3233244" y="3462999"/>
            <a:chExt cx="9607518" cy="1981223"/>
          </a:xfrm>
        </p:grpSpPr>
        <p:graphicFrame>
          <p:nvGraphicFramePr>
            <p:cNvPr id="369" name="Google Shape;369;p15"/>
            <p:cNvGraphicFramePr/>
            <p:nvPr/>
          </p:nvGraphicFramePr>
          <p:xfrm>
            <a:off x="7132375" y="3462999"/>
            <a:ext cx="1789003" cy="1961610"/>
          </p:xfrm>
          <a:graphic>
            <a:graphicData uri="http://schemas.openxmlformats.org/drawingml/2006/chart">
              <c:chart r:id="rId6"/>
            </a:graphicData>
          </a:graphic>
        </p:graphicFrame>
        <p:graphicFrame>
          <p:nvGraphicFramePr>
            <p:cNvPr id="370" name="Google Shape;370;p15"/>
            <p:cNvGraphicFramePr/>
            <p:nvPr/>
          </p:nvGraphicFramePr>
          <p:xfrm>
            <a:off x="11051759" y="3482612"/>
            <a:ext cx="1789003" cy="1961610"/>
          </p:xfrm>
          <a:graphic>
            <a:graphicData uri="http://schemas.openxmlformats.org/drawingml/2006/chart">
              <c:chart r:id="rId7"/>
            </a:graphicData>
          </a:graphic>
        </p:graphicFrame>
        <p:graphicFrame>
          <p:nvGraphicFramePr>
            <p:cNvPr id="371" name="Google Shape;371;p15"/>
            <p:cNvGraphicFramePr/>
            <p:nvPr/>
          </p:nvGraphicFramePr>
          <p:xfrm>
            <a:off x="3233244" y="3482612"/>
            <a:ext cx="1789003" cy="1961610"/>
          </p:xfrm>
          <a:graphic>
            <a:graphicData uri="http://schemas.openxmlformats.org/drawingml/2006/chart">
              <c:chart r:id="rId8"/>
            </a:graphicData>
          </a:graphic>
        </p:graphicFrame>
        <p:sp>
          <p:nvSpPr>
            <p:cNvPr id="372" name="Google Shape;372;p15"/>
            <p:cNvSpPr txBox="1"/>
            <p:nvPr/>
          </p:nvSpPr>
          <p:spPr>
            <a:xfrm>
              <a:off x="3600667" y="4235867"/>
              <a:ext cx="1054155" cy="455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chemeClr val="accent4"/>
                  </a:solidFill>
                  <a:latin typeface="Arial"/>
                  <a:ea typeface="Arial"/>
                  <a:cs typeface="Arial"/>
                  <a:sym typeface="Arial"/>
                </a:rPr>
                <a:t>48%</a:t>
              </a:r>
              <a:endParaRPr b="1" sz="20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5"/>
            <p:cNvSpPr txBox="1"/>
            <p:nvPr/>
          </p:nvSpPr>
          <p:spPr>
            <a:xfrm>
              <a:off x="7534765" y="4235868"/>
              <a:ext cx="1054155" cy="455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22%</a:t>
              </a:r>
              <a:endParaRPr b="1" sz="2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5"/>
            <p:cNvSpPr txBox="1"/>
            <p:nvPr/>
          </p:nvSpPr>
          <p:spPr>
            <a:xfrm>
              <a:off x="11419182" y="4235868"/>
              <a:ext cx="1054155" cy="455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30%</a:t>
              </a:r>
              <a:endParaRPr b="1" sz="2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5" name="Google Shape;375;p15"/>
          <p:cNvSpPr txBox="1"/>
          <p:nvPr/>
        </p:nvSpPr>
        <p:spPr>
          <a:xfrm>
            <a:off x="3908830" y="5802415"/>
            <a:ext cx="2472856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Frais d’entraineurs et championnat</a:t>
            </a:r>
            <a:endParaRPr/>
          </a:p>
        </p:txBody>
      </p:sp>
      <p:sp>
        <p:nvSpPr>
          <p:cNvPr id="376" name="Google Shape;376;p15"/>
          <p:cNvSpPr txBox="1"/>
          <p:nvPr/>
        </p:nvSpPr>
        <p:spPr>
          <a:xfrm>
            <a:off x="6906284" y="5802415"/>
            <a:ext cx="2472856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Frais administratives et affiliation</a:t>
            </a:r>
            <a:endParaRPr/>
          </a:p>
        </p:txBody>
      </p:sp>
      <p:sp>
        <p:nvSpPr>
          <p:cNvPr id="377" name="Google Shape;377;p15"/>
          <p:cNvSpPr txBox="1"/>
          <p:nvPr/>
        </p:nvSpPr>
        <p:spPr>
          <a:xfrm>
            <a:off x="9942110" y="5802415"/>
            <a:ext cx="2472856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Frais achat materiel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et divers</a:t>
            </a:r>
            <a:endParaRPr b="1" sz="13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15"/>
          <p:cNvSpPr/>
          <p:nvPr/>
        </p:nvSpPr>
        <p:spPr>
          <a:xfrm>
            <a:off x="3439735" y="1599541"/>
            <a:ext cx="299649" cy="4408692"/>
          </a:xfrm>
          <a:prstGeom prst="leftBrace">
            <a:avLst>
              <a:gd fmla="val 155587" name="adj1"/>
              <a:gd fmla="val 49352" name="adj2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15"/>
          <p:cNvSpPr txBox="1"/>
          <p:nvPr/>
        </p:nvSpPr>
        <p:spPr>
          <a:xfrm>
            <a:off x="2078604" y="2257056"/>
            <a:ext cx="1767422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Total </a:t>
            </a: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</a:t>
            </a: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produits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15"/>
          <p:cNvSpPr txBox="1"/>
          <p:nvPr/>
        </p:nvSpPr>
        <p:spPr>
          <a:xfrm>
            <a:off x="2043378" y="2905517"/>
            <a:ext cx="13265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lang="en-US" sz="2400">
                <a:solidFill>
                  <a:srgbClr val="006600"/>
                </a:solidFill>
              </a:rPr>
              <a:t>1</a:t>
            </a:r>
            <a:r>
              <a:rPr b="1" lang="en-US" sz="240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b="1" lang="en-US" sz="2400">
                <a:solidFill>
                  <a:srgbClr val="006600"/>
                </a:solidFill>
              </a:rPr>
              <a:t>7</a:t>
            </a:r>
            <a:r>
              <a:rPr b="1" lang="en-US" sz="240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 K€</a:t>
            </a:r>
            <a:endParaRPr b="1" sz="2400">
              <a:solidFill>
                <a:srgbClr val="00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15"/>
          <p:cNvSpPr txBox="1"/>
          <p:nvPr/>
        </p:nvSpPr>
        <p:spPr>
          <a:xfrm>
            <a:off x="1331757" y="3869037"/>
            <a:ext cx="132659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6.5 K€</a:t>
            </a:r>
            <a:endParaRPr b="1" sz="2000">
              <a:solidFill>
                <a:srgbClr val="00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15"/>
          <p:cNvSpPr txBox="1"/>
          <p:nvPr/>
        </p:nvSpPr>
        <p:spPr>
          <a:xfrm>
            <a:off x="75992" y="3452164"/>
            <a:ext cx="3360695" cy="523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Excédents suite à la réception de la subvention de l’année n+1</a:t>
            </a:r>
            <a:endParaRPr/>
          </a:p>
        </p:txBody>
      </p:sp>
      <p:sp>
        <p:nvSpPr>
          <p:cNvPr id="383" name="Google Shape;383;p15"/>
          <p:cNvSpPr txBox="1"/>
          <p:nvPr/>
        </p:nvSpPr>
        <p:spPr>
          <a:xfrm>
            <a:off x="2078603" y="4461188"/>
            <a:ext cx="1767422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Total </a:t>
            </a: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</a:t>
            </a: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charges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15"/>
          <p:cNvSpPr txBox="1"/>
          <p:nvPr/>
        </p:nvSpPr>
        <p:spPr>
          <a:xfrm>
            <a:off x="2043377" y="5172623"/>
            <a:ext cx="13265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19.1 K€</a:t>
            </a:r>
            <a:endParaRPr b="1" sz="2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16"/>
          <p:cNvGrpSpPr/>
          <p:nvPr/>
        </p:nvGrpSpPr>
        <p:grpSpPr>
          <a:xfrm flipH="1">
            <a:off x="0" y="185046"/>
            <a:ext cx="7185675" cy="1052040"/>
            <a:chOff x="5006326" y="5391623"/>
            <a:chExt cx="7185675" cy="1052040"/>
          </a:xfrm>
        </p:grpSpPr>
        <p:sp>
          <p:nvSpPr>
            <p:cNvPr id="390" name="Google Shape;390;p16"/>
            <p:cNvSpPr/>
            <p:nvPr/>
          </p:nvSpPr>
          <p:spPr>
            <a:xfrm flipH="1">
              <a:off x="5006326" y="5481074"/>
              <a:ext cx="7185674" cy="962589"/>
            </a:xfrm>
            <a:custGeom>
              <a:rect b="b" l="l" r="r" t="t"/>
              <a:pathLst>
                <a:path extrusionOk="0" h="962589" w="7185674">
                  <a:moveTo>
                    <a:pt x="7185674" y="0"/>
                  </a:moveTo>
                  <a:lnTo>
                    <a:pt x="0" y="0"/>
                  </a:lnTo>
                  <a:lnTo>
                    <a:pt x="0" y="962589"/>
                  </a:lnTo>
                  <a:lnTo>
                    <a:pt x="6924558" y="962589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6"/>
            <p:cNvSpPr/>
            <p:nvPr/>
          </p:nvSpPr>
          <p:spPr>
            <a:xfrm flipH="1">
              <a:off x="5115658" y="5391623"/>
              <a:ext cx="7076343" cy="962589"/>
            </a:xfrm>
            <a:custGeom>
              <a:rect b="b" l="l" r="r" t="t"/>
              <a:pathLst>
                <a:path extrusionOk="0" h="962589" w="7076343">
                  <a:moveTo>
                    <a:pt x="7076343" y="0"/>
                  </a:moveTo>
                  <a:lnTo>
                    <a:pt x="0" y="0"/>
                  </a:lnTo>
                  <a:lnTo>
                    <a:pt x="0" y="962589"/>
                  </a:lnTo>
                  <a:lnTo>
                    <a:pt x="6807987" y="962589"/>
                  </a:lnTo>
                  <a:close/>
                </a:path>
              </a:pathLst>
            </a:custGeom>
            <a:solidFill>
              <a:srgbClr val="EC810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2" name="Google Shape;392;p16"/>
          <p:cNvSpPr txBox="1"/>
          <p:nvPr/>
        </p:nvSpPr>
        <p:spPr>
          <a:xfrm>
            <a:off x="323530" y="320459"/>
            <a:ext cx="6332248" cy="7242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 2023  </a:t>
            </a: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(1/2)</a:t>
            </a:r>
            <a:endParaRPr sz="4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16"/>
          <p:cNvSpPr/>
          <p:nvPr/>
        </p:nvSpPr>
        <p:spPr>
          <a:xfrm>
            <a:off x="9512712" y="1421610"/>
            <a:ext cx="2640544" cy="5029200"/>
          </a:xfrm>
          <a:custGeom>
            <a:rect b="b" l="l" r="r" t="t"/>
            <a:pathLst>
              <a:path extrusionOk="0" h="4587950" w="2283436">
                <a:moveTo>
                  <a:pt x="372500" y="4590899"/>
                </a:moveTo>
                <a:cubicBezTo>
                  <a:pt x="324723" y="4556472"/>
                  <a:pt x="306456" y="4503777"/>
                  <a:pt x="298024" y="4451082"/>
                </a:cubicBezTo>
                <a:cubicBezTo>
                  <a:pt x="288188" y="4387849"/>
                  <a:pt x="290296" y="4323912"/>
                  <a:pt x="309266" y="4261381"/>
                </a:cubicBezTo>
                <a:cubicBezTo>
                  <a:pt x="321210" y="4221333"/>
                  <a:pt x="322615" y="4180583"/>
                  <a:pt x="321210" y="4139129"/>
                </a:cubicBezTo>
                <a:cubicBezTo>
                  <a:pt x="319805" y="4091353"/>
                  <a:pt x="327533" y="4044279"/>
                  <a:pt x="329641" y="3996503"/>
                </a:cubicBezTo>
                <a:cubicBezTo>
                  <a:pt x="330344" y="3981045"/>
                  <a:pt x="334559" y="3964886"/>
                  <a:pt x="340180" y="3949429"/>
                </a:cubicBezTo>
                <a:cubicBezTo>
                  <a:pt x="352827" y="3916407"/>
                  <a:pt x="375310" y="3907975"/>
                  <a:pt x="410440" y="3905868"/>
                </a:cubicBezTo>
                <a:cubicBezTo>
                  <a:pt x="458216" y="3903057"/>
                  <a:pt x="497562" y="3911488"/>
                  <a:pt x="542528" y="3923433"/>
                </a:cubicBezTo>
                <a:cubicBezTo>
                  <a:pt x="572739" y="3931161"/>
                  <a:pt x="598033" y="3926243"/>
                  <a:pt x="617003" y="3900247"/>
                </a:cubicBezTo>
                <a:cubicBezTo>
                  <a:pt x="626137" y="3887600"/>
                  <a:pt x="637378" y="3883384"/>
                  <a:pt x="652133" y="3886195"/>
                </a:cubicBezTo>
                <a:cubicBezTo>
                  <a:pt x="663374" y="3888303"/>
                  <a:pt x="671805" y="3884790"/>
                  <a:pt x="679534" y="3874251"/>
                </a:cubicBezTo>
                <a:cubicBezTo>
                  <a:pt x="711853" y="3829987"/>
                  <a:pt x="746983" y="3787832"/>
                  <a:pt x="777897" y="3742865"/>
                </a:cubicBezTo>
                <a:cubicBezTo>
                  <a:pt x="796165" y="3716167"/>
                  <a:pt x="872748" y="3591807"/>
                  <a:pt x="900149" y="3561596"/>
                </a:cubicBezTo>
                <a:cubicBezTo>
                  <a:pt x="958464" y="3497660"/>
                  <a:pt x="1046991" y="3475177"/>
                  <a:pt x="1117251" y="3425995"/>
                </a:cubicBezTo>
                <a:cubicBezTo>
                  <a:pt x="1130600" y="3416861"/>
                  <a:pt x="1141842" y="3403512"/>
                  <a:pt x="1153083" y="3391568"/>
                </a:cubicBezTo>
                <a:cubicBezTo>
                  <a:pt x="1165028" y="3378921"/>
                  <a:pt x="1162217" y="3364869"/>
                  <a:pt x="1150273" y="3355735"/>
                </a:cubicBezTo>
                <a:cubicBezTo>
                  <a:pt x="1109523" y="3324118"/>
                  <a:pt x="1112333" y="3279855"/>
                  <a:pt x="1105307" y="3232078"/>
                </a:cubicBezTo>
                <a:cubicBezTo>
                  <a:pt x="1100389" y="3199759"/>
                  <a:pt x="1093363" y="3167440"/>
                  <a:pt x="1082824" y="3137228"/>
                </a:cubicBezTo>
                <a:cubicBezTo>
                  <a:pt x="1068069" y="3092964"/>
                  <a:pt x="1061043" y="3047998"/>
                  <a:pt x="1066664" y="3001627"/>
                </a:cubicBezTo>
                <a:cubicBezTo>
                  <a:pt x="1071582" y="2966497"/>
                  <a:pt x="1066664" y="2932773"/>
                  <a:pt x="1058936" y="2899048"/>
                </a:cubicBezTo>
                <a:cubicBezTo>
                  <a:pt x="1054017" y="2875160"/>
                  <a:pt x="1054720" y="2853379"/>
                  <a:pt x="1061746" y="2830896"/>
                </a:cubicBezTo>
                <a:cubicBezTo>
                  <a:pt x="1063854" y="2822465"/>
                  <a:pt x="1062449" y="2812629"/>
                  <a:pt x="1061043" y="2803495"/>
                </a:cubicBezTo>
                <a:cubicBezTo>
                  <a:pt x="1057530" y="2788740"/>
                  <a:pt x="1051910" y="2773986"/>
                  <a:pt x="1048397" y="2759232"/>
                </a:cubicBezTo>
                <a:cubicBezTo>
                  <a:pt x="1046991" y="2754313"/>
                  <a:pt x="1048397" y="2747287"/>
                  <a:pt x="1051207" y="2744477"/>
                </a:cubicBezTo>
                <a:cubicBezTo>
                  <a:pt x="1063151" y="2731830"/>
                  <a:pt x="1043478" y="2717778"/>
                  <a:pt x="1041371" y="2703727"/>
                </a:cubicBezTo>
                <a:cubicBezTo>
                  <a:pt x="1040668" y="2700916"/>
                  <a:pt x="1039263" y="2697403"/>
                  <a:pt x="1037155" y="2695998"/>
                </a:cubicBezTo>
                <a:cubicBezTo>
                  <a:pt x="1011159" y="2685459"/>
                  <a:pt x="1023103" y="2658058"/>
                  <a:pt x="992189" y="2655247"/>
                </a:cubicBezTo>
                <a:cubicBezTo>
                  <a:pt x="979542" y="2653842"/>
                  <a:pt x="966896" y="2648924"/>
                  <a:pt x="954951" y="2644006"/>
                </a:cubicBezTo>
                <a:cubicBezTo>
                  <a:pt x="949331" y="2641898"/>
                  <a:pt x="943007" y="2638385"/>
                  <a:pt x="938792" y="2633467"/>
                </a:cubicBezTo>
                <a:cubicBezTo>
                  <a:pt x="881179" y="2575151"/>
                  <a:pt x="834808" y="2509810"/>
                  <a:pt x="812325" y="2429012"/>
                </a:cubicBezTo>
                <a:cubicBezTo>
                  <a:pt x="805299" y="2403718"/>
                  <a:pt x="787734" y="2343997"/>
                  <a:pt x="790544" y="2339782"/>
                </a:cubicBezTo>
                <a:cubicBezTo>
                  <a:pt x="806704" y="2313083"/>
                  <a:pt x="806001" y="2284277"/>
                  <a:pt x="805299" y="2254768"/>
                </a:cubicBezTo>
                <a:cubicBezTo>
                  <a:pt x="804596" y="2216828"/>
                  <a:pt x="803191" y="2178887"/>
                  <a:pt x="801083" y="2140947"/>
                </a:cubicBezTo>
                <a:cubicBezTo>
                  <a:pt x="800380" y="2124085"/>
                  <a:pt x="797570" y="2064364"/>
                  <a:pt x="798273" y="2051015"/>
                </a:cubicBezTo>
                <a:cubicBezTo>
                  <a:pt x="798975" y="2038368"/>
                  <a:pt x="798975" y="2025722"/>
                  <a:pt x="801083" y="2013075"/>
                </a:cubicBezTo>
                <a:cubicBezTo>
                  <a:pt x="805299" y="1988484"/>
                  <a:pt x="808109" y="1963190"/>
                  <a:pt x="815838" y="1940707"/>
                </a:cubicBezTo>
                <a:cubicBezTo>
                  <a:pt x="822863" y="1920332"/>
                  <a:pt x="824971" y="1902767"/>
                  <a:pt x="816540" y="1882392"/>
                </a:cubicBezTo>
                <a:cubicBezTo>
                  <a:pt x="809514" y="1866232"/>
                  <a:pt x="806704" y="1847965"/>
                  <a:pt x="806001" y="1831102"/>
                </a:cubicBezTo>
                <a:cubicBezTo>
                  <a:pt x="804596" y="1800891"/>
                  <a:pt x="786328" y="1770679"/>
                  <a:pt x="786328" y="1740468"/>
                </a:cubicBezTo>
                <a:cubicBezTo>
                  <a:pt x="786328" y="1729929"/>
                  <a:pt x="786328" y="1717985"/>
                  <a:pt x="782113" y="1708851"/>
                </a:cubicBezTo>
                <a:cubicBezTo>
                  <a:pt x="762440" y="1665290"/>
                  <a:pt x="739957" y="1609082"/>
                  <a:pt x="707638" y="1571845"/>
                </a:cubicBezTo>
                <a:cubicBezTo>
                  <a:pt x="699207" y="1562711"/>
                  <a:pt x="680237" y="1528986"/>
                  <a:pt x="674616" y="1526879"/>
                </a:cubicBezTo>
                <a:cubicBezTo>
                  <a:pt x="646512" y="1514232"/>
                  <a:pt x="624029" y="1485425"/>
                  <a:pt x="614895" y="1456619"/>
                </a:cubicBezTo>
                <a:cubicBezTo>
                  <a:pt x="602951" y="1418679"/>
                  <a:pt x="594520" y="1415868"/>
                  <a:pt x="594520" y="1376523"/>
                </a:cubicBezTo>
                <a:cubicBezTo>
                  <a:pt x="594520" y="1359661"/>
                  <a:pt x="547446" y="1357553"/>
                  <a:pt x="531286" y="1348419"/>
                </a:cubicBezTo>
                <a:cubicBezTo>
                  <a:pt x="462432" y="1312587"/>
                  <a:pt x="423789" y="1273944"/>
                  <a:pt x="356340" y="1236706"/>
                </a:cubicBezTo>
                <a:cubicBezTo>
                  <a:pt x="338775" y="1226870"/>
                  <a:pt x="319102" y="1219844"/>
                  <a:pt x="302240" y="1210008"/>
                </a:cubicBezTo>
                <a:cubicBezTo>
                  <a:pt x="265002" y="1187525"/>
                  <a:pt x="227765" y="1165744"/>
                  <a:pt x="191932" y="1140451"/>
                </a:cubicBezTo>
                <a:cubicBezTo>
                  <a:pt x="149777" y="1110942"/>
                  <a:pt x="108324" y="1080028"/>
                  <a:pt x="68276" y="1047708"/>
                </a:cubicBezTo>
                <a:cubicBezTo>
                  <a:pt x="51413" y="1034359"/>
                  <a:pt x="38767" y="1015389"/>
                  <a:pt x="24715" y="998527"/>
                </a:cubicBezTo>
                <a:cubicBezTo>
                  <a:pt x="-6200" y="960586"/>
                  <a:pt x="-4092" y="918431"/>
                  <a:pt x="9258" y="875572"/>
                </a:cubicBezTo>
                <a:cubicBezTo>
                  <a:pt x="41577" y="767373"/>
                  <a:pt x="120268" y="641608"/>
                  <a:pt x="181394" y="544650"/>
                </a:cubicBezTo>
                <a:cubicBezTo>
                  <a:pt x="196851" y="520761"/>
                  <a:pt x="213010" y="497576"/>
                  <a:pt x="228467" y="473688"/>
                </a:cubicBezTo>
                <a:cubicBezTo>
                  <a:pt x="243222" y="449799"/>
                  <a:pt x="240412" y="438558"/>
                  <a:pt x="219334" y="420290"/>
                </a:cubicBezTo>
                <a:cubicBezTo>
                  <a:pt x="213713" y="415372"/>
                  <a:pt x="201066" y="405536"/>
                  <a:pt x="201066" y="397807"/>
                </a:cubicBezTo>
                <a:cubicBezTo>
                  <a:pt x="199661" y="354246"/>
                  <a:pt x="199661" y="310685"/>
                  <a:pt x="200364" y="267124"/>
                </a:cubicBezTo>
                <a:cubicBezTo>
                  <a:pt x="200364" y="260801"/>
                  <a:pt x="213713" y="254478"/>
                  <a:pt x="216523" y="248154"/>
                </a:cubicBezTo>
                <a:cubicBezTo>
                  <a:pt x="219334" y="241128"/>
                  <a:pt x="224252" y="234805"/>
                  <a:pt x="224954" y="227076"/>
                </a:cubicBezTo>
                <a:cubicBezTo>
                  <a:pt x="235493" y="156114"/>
                  <a:pt x="274136" y="100609"/>
                  <a:pt x="329641" y="59156"/>
                </a:cubicBezTo>
                <a:cubicBezTo>
                  <a:pt x="358448" y="38078"/>
                  <a:pt x="394280" y="21918"/>
                  <a:pt x="433625" y="20513"/>
                </a:cubicBezTo>
                <a:cubicBezTo>
                  <a:pt x="461027" y="19108"/>
                  <a:pt x="488428" y="17000"/>
                  <a:pt x="515829" y="12082"/>
                </a:cubicBezTo>
                <a:cubicBezTo>
                  <a:pt x="576252" y="1543"/>
                  <a:pt x="563606" y="-12509"/>
                  <a:pt x="623326" y="21216"/>
                </a:cubicBezTo>
                <a:cubicBezTo>
                  <a:pt x="654943" y="38781"/>
                  <a:pt x="689370" y="58453"/>
                  <a:pt x="720987" y="75316"/>
                </a:cubicBezTo>
                <a:cubicBezTo>
                  <a:pt x="791949" y="112553"/>
                  <a:pt x="836213" y="108338"/>
                  <a:pt x="907175" y="144873"/>
                </a:cubicBezTo>
                <a:cubicBezTo>
                  <a:pt x="935279" y="159627"/>
                  <a:pt x="974624" y="180705"/>
                  <a:pt x="1004836" y="190541"/>
                </a:cubicBezTo>
                <a:cubicBezTo>
                  <a:pt x="1082121" y="248857"/>
                  <a:pt x="1096876" y="253775"/>
                  <a:pt x="1143247" y="283987"/>
                </a:cubicBezTo>
                <a:cubicBezTo>
                  <a:pt x="1266201" y="364785"/>
                  <a:pt x="1261283" y="387971"/>
                  <a:pt x="1300629" y="501089"/>
                </a:cubicBezTo>
                <a:cubicBezTo>
                  <a:pt x="1309762" y="528490"/>
                  <a:pt x="1330138" y="554486"/>
                  <a:pt x="1344189" y="580482"/>
                </a:cubicBezTo>
                <a:cubicBezTo>
                  <a:pt x="1372293" y="631772"/>
                  <a:pt x="1398289" y="686574"/>
                  <a:pt x="1405315" y="744187"/>
                </a:cubicBezTo>
                <a:cubicBezTo>
                  <a:pt x="1412341" y="795476"/>
                  <a:pt x="1419367" y="846063"/>
                  <a:pt x="1443958" y="893137"/>
                </a:cubicBezTo>
                <a:cubicBezTo>
                  <a:pt x="1453794" y="911405"/>
                  <a:pt x="1455902" y="933888"/>
                  <a:pt x="1460118" y="954966"/>
                </a:cubicBezTo>
                <a:cubicBezTo>
                  <a:pt x="1465036" y="976746"/>
                  <a:pt x="1467144" y="998527"/>
                  <a:pt x="1472062" y="1020307"/>
                </a:cubicBezTo>
                <a:cubicBezTo>
                  <a:pt x="1482601" y="1063868"/>
                  <a:pt x="1479790" y="1106726"/>
                  <a:pt x="1465036" y="1148882"/>
                </a:cubicBezTo>
                <a:cubicBezTo>
                  <a:pt x="1461523" y="1160124"/>
                  <a:pt x="1429204" y="1199469"/>
                  <a:pt x="1427096" y="1211413"/>
                </a:cubicBezTo>
                <a:cubicBezTo>
                  <a:pt x="1422178" y="1237409"/>
                  <a:pt x="1408828" y="1238814"/>
                  <a:pt x="1432014" y="1254271"/>
                </a:cubicBezTo>
                <a:cubicBezTo>
                  <a:pt x="1436230" y="1257082"/>
                  <a:pt x="1441148" y="1259892"/>
                  <a:pt x="1445363" y="1263405"/>
                </a:cubicBezTo>
                <a:cubicBezTo>
                  <a:pt x="1491032" y="1302751"/>
                  <a:pt x="1481898" y="1304858"/>
                  <a:pt x="1462928" y="1343501"/>
                </a:cubicBezTo>
                <a:cubicBezTo>
                  <a:pt x="1457307" y="1354743"/>
                  <a:pt x="1457307" y="1369497"/>
                  <a:pt x="1453794" y="1382144"/>
                </a:cubicBezTo>
                <a:cubicBezTo>
                  <a:pt x="1442553" y="1425002"/>
                  <a:pt x="1479088" y="1465050"/>
                  <a:pt x="1479790" y="1507206"/>
                </a:cubicBezTo>
                <a:cubicBezTo>
                  <a:pt x="1479790" y="1518447"/>
                  <a:pt x="1467846" y="1528986"/>
                  <a:pt x="1472062" y="1539525"/>
                </a:cubicBezTo>
                <a:cubicBezTo>
                  <a:pt x="1487519" y="1574655"/>
                  <a:pt x="1453092" y="1616108"/>
                  <a:pt x="1468549" y="1651238"/>
                </a:cubicBezTo>
                <a:cubicBezTo>
                  <a:pt x="1476980" y="1670911"/>
                  <a:pt x="1488924" y="1690583"/>
                  <a:pt x="1494545" y="1710959"/>
                </a:cubicBezTo>
                <a:cubicBezTo>
                  <a:pt x="1509299" y="1768572"/>
                  <a:pt x="1508597" y="1907685"/>
                  <a:pt x="1517028" y="1924548"/>
                </a:cubicBezTo>
                <a:cubicBezTo>
                  <a:pt x="1535998" y="1965298"/>
                  <a:pt x="1558481" y="2008157"/>
                  <a:pt x="1566912" y="2051718"/>
                </a:cubicBezTo>
                <a:cubicBezTo>
                  <a:pt x="1571830" y="2077714"/>
                  <a:pt x="1577451" y="2103710"/>
                  <a:pt x="1582369" y="2129706"/>
                </a:cubicBezTo>
                <a:cubicBezTo>
                  <a:pt x="1582369" y="2131111"/>
                  <a:pt x="1583072" y="2132516"/>
                  <a:pt x="1582369" y="2133219"/>
                </a:cubicBezTo>
                <a:cubicBezTo>
                  <a:pt x="1564102" y="2157810"/>
                  <a:pt x="1581667" y="2179590"/>
                  <a:pt x="1587288" y="2202776"/>
                </a:cubicBezTo>
                <a:cubicBezTo>
                  <a:pt x="1590801" y="2218233"/>
                  <a:pt x="1590801" y="2234392"/>
                  <a:pt x="1590098" y="2249850"/>
                </a:cubicBezTo>
                <a:cubicBezTo>
                  <a:pt x="1590098" y="2255470"/>
                  <a:pt x="1581667" y="2280764"/>
                  <a:pt x="1573938" y="2287087"/>
                </a:cubicBezTo>
                <a:cubicBezTo>
                  <a:pt x="1580964" y="2291303"/>
                  <a:pt x="1609068" y="2296221"/>
                  <a:pt x="1616797" y="2300436"/>
                </a:cubicBezTo>
                <a:cubicBezTo>
                  <a:pt x="1654034" y="2318001"/>
                  <a:pt x="1739751" y="2335566"/>
                  <a:pt x="1776988" y="2351726"/>
                </a:cubicBezTo>
                <a:cubicBezTo>
                  <a:pt x="1784717" y="2355239"/>
                  <a:pt x="1794553" y="2355239"/>
                  <a:pt x="1802984" y="2354536"/>
                </a:cubicBezTo>
                <a:cubicBezTo>
                  <a:pt x="1822657" y="2354536"/>
                  <a:pt x="1835304" y="2364373"/>
                  <a:pt x="1849356" y="2377020"/>
                </a:cubicBezTo>
                <a:cubicBezTo>
                  <a:pt x="1864110" y="2390369"/>
                  <a:pt x="1891511" y="2383343"/>
                  <a:pt x="1909076" y="2394584"/>
                </a:cubicBezTo>
                <a:cubicBezTo>
                  <a:pt x="1925236" y="2405123"/>
                  <a:pt x="1939991" y="2417067"/>
                  <a:pt x="1955448" y="2429012"/>
                </a:cubicBezTo>
                <a:cubicBezTo>
                  <a:pt x="1968094" y="2438848"/>
                  <a:pt x="1979336" y="2450792"/>
                  <a:pt x="1992685" y="2459223"/>
                </a:cubicBezTo>
                <a:cubicBezTo>
                  <a:pt x="2051001" y="2495056"/>
                  <a:pt x="2066458" y="2527375"/>
                  <a:pt x="2054514" y="2595527"/>
                </a:cubicBezTo>
                <a:cubicBezTo>
                  <a:pt x="2046083" y="2646816"/>
                  <a:pt x="2032733" y="2713563"/>
                  <a:pt x="2022194" y="2764852"/>
                </a:cubicBezTo>
                <a:cubicBezTo>
                  <a:pt x="2015168" y="2799982"/>
                  <a:pt x="2003224" y="2918018"/>
                  <a:pt x="1999711" y="2943311"/>
                </a:cubicBezTo>
                <a:cubicBezTo>
                  <a:pt x="1989875" y="3010058"/>
                  <a:pt x="1913995" y="3241915"/>
                  <a:pt x="1909076" y="3258777"/>
                </a:cubicBezTo>
                <a:cubicBezTo>
                  <a:pt x="1896430" y="3300230"/>
                  <a:pt x="1869731" y="3468853"/>
                  <a:pt x="1860597" y="3507496"/>
                </a:cubicBezTo>
                <a:cubicBezTo>
                  <a:pt x="1862705" y="3508901"/>
                  <a:pt x="1864813" y="3510306"/>
                  <a:pt x="1866921" y="3511712"/>
                </a:cubicBezTo>
                <a:cubicBezTo>
                  <a:pt x="1871839" y="3509604"/>
                  <a:pt x="1877460" y="3508199"/>
                  <a:pt x="1882378" y="3504686"/>
                </a:cubicBezTo>
                <a:cubicBezTo>
                  <a:pt x="1896430" y="3494849"/>
                  <a:pt x="1909779" y="3483608"/>
                  <a:pt x="1925236" y="3475879"/>
                </a:cubicBezTo>
                <a:cubicBezTo>
                  <a:pt x="1932965" y="3471664"/>
                  <a:pt x="1944206" y="3474474"/>
                  <a:pt x="1954042" y="3473771"/>
                </a:cubicBezTo>
                <a:cubicBezTo>
                  <a:pt x="1953340" y="3482905"/>
                  <a:pt x="1954745" y="3492039"/>
                  <a:pt x="1951935" y="3500470"/>
                </a:cubicBezTo>
                <a:cubicBezTo>
                  <a:pt x="1940693" y="3541923"/>
                  <a:pt x="1935073" y="3575648"/>
                  <a:pt x="1923831" y="3617101"/>
                </a:cubicBezTo>
                <a:cubicBezTo>
                  <a:pt x="1921723" y="3624829"/>
                  <a:pt x="1922426" y="3633261"/>
                  <a:pt x="1921723" y="3639584"/>
                </a:cubicBezTo>
                <a:cubicBezTo>
                  <a:pt x="1934370" y="3645205"/>
                  <a:pt x="1944909" y="3650123"/>
                  <a:pt x="1955448" y="3653636"/>
                </a:cubicBezTo>
                <a:cubicBezTo>
                  <a:pt x="1984957" y="3664877"/>
                  <a:pt x="1978633" y="3656446"/>
                  <a:pt x="1989172" y="3715464"/>
                </a:cubicBezTo>
                <a:cubicBezTo>
                  <a:pt x="1989875" y="3719680"/>
                  <a:pt x="1987767" y="3724598"/>
                  <a:pt x="1986362" y="3728813"/>
                </a:cubicBezTo>
                <a:cubicBezTo>
                  <a:pt x="1983552" y="3735137"/>
                  <a:pt x="1968797" y="3728111"/>
                  <a:pt x="1970202" y="3732326"/>
                </a:cubicBezTo>
                <a:cubicBezTo>
                  <a:pt x="1973715" y="3742865"/>
                  <a:pt x="1986362" y="3768861"/>
                  <a:pt x="1994793" y="3774482"/>
                </a:cubicBezTo>
                <a:cubicBezTo>
                  <a:pt x="2043272" y="3803289"/>
                  <a:pt x="2060837" y="3842634"/>
                  <a:pt x="2101588" y="3879871"/>
                </a:cubicBezTo>
                <a:cubicBezTo>
                  <a:pt x="2117045" y="3893923"/>
                  <a:pt x="2134610" y="3898139"/>
                  <a:pt x="2153580" y="3900247"/>
                </a:cubicBezTo>
                <a:cubicBezTo>
                  <a:pt x="2180981" y="3904462"/>
                  <a:pt x="2209085" y="3907975"/>
                  <a:pt x="2236486" y="3912894"/>
                </a:cubicBezTo>
                <a:cubicBezTo>
                  <a:pt x="2242107" y="3913596"/>
                  <a:pt x="2250538" y="3917812"/>
                  <a:pt x="2252646" y="3922027"/>
                </a:cubicBezTo>
                <a:cubicBezTo>
                  <a:pt x="2263887" y="3944510"/>
                  <a:pt x="2275129" y="3967696"/>
                  <a:pt x="2282857" y="3991584"/>
                </a:cubicBezTo>
                <a:cubicBezTo>
                  <a:pt x="2287775" y="4007744"/>
                  <a:pt x="2276534" y="4016878"/>
                  <a:pt x="2259672" y="4021093"/>
                </a:cubicBezTo>
                <a:cubicBezTo>
                  <a:pt x="2221732" y="4028822"/>
                  <a:pt x="2183791" y="4039361"/>
                  <a:pt x="2145851" y="4041468"/>
                </a:cubicBezTo>
                <a:cubicBezTo>
                  <a:pt x="2065053" y="4046387"/>
                  <a:pt x="1997603" y="4032335"/>
                  <a:pt x="1917508" y="4019688"/>
                </a:cubicBezTo>
                <a:cubicBezTo>
                  <a:pt x="1836709" y="4006339"/>
                  <a:pt x="1755208" y="3994395"/>
                  <a:pt x="1674409" y="3978938"/>
                </a:cubicBezTo>
                <a:cubicBezTo>
                  <a:pt x="1629443" y="3970506"/>
                  <a:pt x="1584477" y="3963481"/>
                  <a:pt x="1540214" y="3951536"/>
                </a:cubicBezTo>
                <a:cubicBezTo>
                  <a:pt x="1532485" y="3949429"/>
                  <a:pt x="1525459" y="3944510"/>
                  <a:pt x="1518433" y="3939592"/>
                </a:cubicBezTo>
                <a:cubicBezTo>
                  <a:pt x="1509299" y="3933269"/>
                  <a:pt x="1507192" y="3925540"/>
                  <a:pt x="1510002" y="3913596"/>
                </a:cubicBezTo>
                <a:cubicBezTo>
                  <a:pt x="1526162" y="3838419"/>
                  <a:pt x="1553563" y="3766754"/>
                  <a:pt x="1581667" y="3695792"/>
                </a:cubicBezTo>
                <a:cubicBezTo>
                  <a:pt x="1593611" y="3665580"/>
                  <a:pt x="1599232" y="3627640"/>
                  <a:pt x="1573938" y="3602346"/>
                </a:cubicBezTo>
                <a:cubicBezTo>
                  <a:pt x="1564804" y="3593213"/>
                  <a:pt x="1557779" y="3581971"/>
                  <a:pt x="1569723" y="3570027"/>
                </a:cubicBezTo>
                <a:cubicBezTo>
                  <a:pt x="1578154" y="3560893"/>
                  <a:pt x="1597124" y="3560893"/>
                  <a:pt x="1607663" y="3570730"/>
                </a:cubicBezTo>
                <a:cubicBezTo>
                  <a:pt x="1613284" y="3575648"/>
                  <a:pt x="1609068" y="3590402"/>
                  <a:pt x="1613986" y="3596725"/>
                </a:cubicBezTo>
                <a:cubicBezTo>
                  <a:pt x="1618202" y="3602346"/>
                  <a:pt x="1622417" y="3607264"/>
                  <a:pt x="1627336" y="3612183"/>
                </a:cubicBezTo>
                <a:cubicBezTo>
                  <a:pt x="1633659" y="3605859"/>
                  <a:pt x="1642793" y="3600238"/>
                  <a:pt x="1645603" y="3592510"/>
                </a:cubicBezTo>
                <a:cubicBezTo>
                  <a:pt x="1650521" y="3577756"/>
                  <a:pt x="1652629" y="3562298"/>
                  <a:pt x="1654737" y="3547544"/>
                </a:cubicBezTo>
                <a:cubicBezTo>
                  <a:pt x="1664573" y="3470961"/>
                  <a:pt x="1654034" y="3408430"/>
                  <a:pt x="1661060" y="3331144"/>
                </a:cubicBezTo>
                <a:cubicBezTo>
                  <a:pt x="1668789" y="3251751"/>
                  <a:pt x="1673707" y="3172358"/>
                  <a:pt x="1679328" y="3092262"/>
                </a:cubicBezTo>
                <a:cubicBezTo>
                  <a:pt x="1682841" y="3038865"/>
                  <a:pt x="1695487" y="2986873"/>
                  <a:pt x="1710242" y="2935583"/>
                </a:cubicBezTo>
                <a:cubicBezTo>
                  <a:pt x="1724996" y="2884996"/>
                  <a:pt x="1742561" y="2835112"/>
                  <a:pt x="1755911" y="2784525"/>
                </a:cubicBezTo>
                <a:cubicBezTo>
                  <a:pt x="1763639" y="2757124"/>
                  <a:pt x="1761531" y="2755016"/>
                  <a:pt x="1734130" y="2746585"/>
                </a:cubicBezTo>
                <a:cubicBezTo>
                  <a:pt x="1708837" y="2738856"/>
                  <a:pt x="1661763" y="2733235"/>
                  <a:pt x="1635767" y="2726912"/>
                </a:cubicBezTo>
                <a:cubicBezTo>
                  <a:pt x="1620310" y="2723399"/>
                  <a:pt x="1542321" y="2719886"/>
                  <a:pt x="1522649" y="2715671"/>
                </a:cubicBezTo>
                <a:cubicBezTo>
                  <a:pt x="1518433" y="2770473"/>
                  <a:pt x="1513515" y="2821060"/>
                  <a:pt x="1510705" y="2872349"/>
                </a:cubicBezTo>
                <a:cubicBezTo>
                  <a:pt x="1507894" y="2913803"/>
                  <a:pt x="1514920" y="2957363"/>
                  <a:pt x="1504381" y="2996709"/>
                </a:cubicBezTo>
                <a:cubicBezTo>
                  <a:pt x="1492437" y="3040972"/>
                  <a:pt x="1520541" y="3085236"/>
                  <a:pt x="1512110" y="3128797"/>
                </a:cubicBezTo>
                <a:cubicBezTo>
                  <a:pt x="1505786" y="3160414"/>
                  <a:pt x="1517028" y="3177979"/>
                  <a:pt x="1510705" y="3209595"/>
                </a:cubicBezTo>
                <a:cubicBezTo>
                  <a:pt x="1503679" y="3246833"/>
                  <a:pt x="1496653" y="3284773"/>
                  <a:pt x="1484709" y="3320605"/>
                </a:cubicBezTo>
                <a:cubicBezTo>
                  <a:pt x="1479088" y="3338170"/>
                  <a:pt x="1490329" y="3352222"/>
                  <a:pt x="1476980" y="3366274"/>
                </a:cubicBezTo>
                <a:cubicBezTo>
                  <a:pt x="1468549" y="3375408"/>
                  <a:pt x="1465036" y="3383136"/>
                  <a:pt x="1466441" y="3395783"/>
                </a:cubicBezTo>
                <a:cubicBezTo>
                  <a:pt x="1468549" y="3434426"/>
                  <a:pt x="1462226" y="3471664"/>
                  <a:pt x="1433419" y="3499767"/>
                </a:cubicBezTo>
                <a:cubicBezTo>
                  <a:pt x="1385643" y="3547544"/>
                  <a:pt x="1314680" y="3587592"/>
                  <a:pt x="1266201" y="3634666"/>
                </a:cubicBezTo>
                <a:cubicBezTo>
                  <a:pt x="1240205" y="3659959"/>
                  <a:pt x="1214209" y="3685955"/>
                  <a:pt x="1190321" y="3712654"/>
                </a:cubicBezTo>
                <a:cubicBezTo>
                  <a:pt x="1147463" y="3759728"/>
                  <a:pt x="1100389" y="3801884"/>
                  <a:pt x="1049099" y="3839824"/>
                </a:cubicBezTo>
                <a:cubicBezTo>
                  <a:pt x="1025211" y="3857389"/>
                  <a:pt x="909985" y="3931864"/>
                  <a:pt x="878368" y="3954347"/>
                </a:cubicBezTo>
                <a:cubicBezTo>
                  <a:pt x="835510" y="3985261"/>
                  <a:pt x="793354" y="4017580"/>
                  <a:pt x="751901" y="4050603"/>
                </a:cubicBezTo>
                <a:cubicBezTo>
                  <a:pt x="736444" y="4062546"/>
                  <a:pt x="742768" y="4092055"/>
                  <a:pt x="761035" y="4096974"/>
                </a:cubicBezTo>
                <a:cubicBezTo>
                  <a:pt x="775087" y="4101189"/>
                  <a:pt x="780708" y="4108918"/>
                  <a:pt x="784221" y="4122970"/>
                </a:cubicBezTo>
                <a:cubicBezTo>
                  <a:pt x="787734" y="4135616"/>
                  <a:pt x="787031" y="4155289"/>
                  <a:pt x="794760" y="4166531"/>
                </a:cubicBezTo>
                <a:cubicBezTo>
                  <a:pt x="806704" y="4183393"/>
                  <a:pt x="805299" y="4192527"/>
                  <a:pt x="785626" y="4196743"/>
                </a:cubicBezTo>
                <a:cubicBezTo>
                  <a:pt x="761738" y="4201661"/>
                  <a:pt x="744875" y="4197445"/>
                  <a:pt x="720284" y="4200256"/>
                </a:cubicBezTo>
                <a:cubicBezTo>
                  <a:pt x="706233" y="4202363"/>
                  <a:pt x="691478" y="4202363"/>
                  <a:pt x="677426" y="4204471"/>
                </a:cubicBezTo>
                <a:cubicBezTo>
                  <a:pt x="669698" y="4205876"/>
                  <a:pt x="661969" y="4208687"/>
                  <a:pt x="656348" y="4212902"/>
                </a:cubicBezTo>
                <a:cubicBezTo>
                  <a:pt x="651430" y="4217118"/>
                  <a:pt x="648620" y="4238195"/>
                  <a:pt x="644404" y="4243817"/>
                </a:cubicBezTo>
                <a:cubicBezTo>
                  <a:pt x="649322" y="4247330"/>
                  <a:pt x="654241" y="4250842"/>
                  <a:pt x="659861" y="4253653"/>
                </a:cubicBezTo>
                <a:cubicBezTo>
                  <a:pt x="662672" y="4255058"/>
                  <a:pt x="666185" y="4256463"/>
                  <a:pt x="669698" y="4257868"/>
                </a:cubicBezTo>
                <a:cubicBezTo>
                  <a:pt x="668292" y="4259273"/>
                  <a:pt x="667590" y="4260679"/>
                  <a:pt x="666887" y="4260679"/>
                </a:cubicBezTo>
                <a:cubicBezTo>
                  <a:pt x="633163" y="4248032"/>
                  <a:pt x="614193" y="4253653"/>
                  <a:pt x="598033" y="4278243"/>
                </a:cubicBezTo>
                <a:cubicBezTo>
                  <a:pt x="579765" y="4304942"/>
                  <a:pt x="542528" y="4323210"/>
                  <a:pt x="529881" y="4352719"/>
                </a:cubicBezTo>
                <a:cubicBezTo>
                  <a:pt x="507398" y="4404711"/>
                  <a:pt x="468755" y="4450379"/>
                  <a:pt x="463134" y="4509398"/>
                </a:cubicBezTo>
                <a:cubicBezTo>
                  <a:pt x="460324" y="4536799"/>
                  <a:pt x="449083" y="4557876"/>
                  <a:pt x="422384" y="4569821"/>
                </a:cubicBezTo>
                <a:cubicBezTo>
                  <a:pt x="415358" y="4572631"/>
                  <a:pt x="424492" y="4585980"/>
                  <a:pt x="418871" y="4590899"/>
                </a:cubicBezTo>
                <a:cubicBezTo>
                  <a:pt x="403414" y="4590899"/>
                  <a:pt x="387957" y="4590899"/>
                  <a:pt x="372500" y="4590899"/>
                </a:cubicBezTo>
                <a:close/>
                <a:moveTo>
                  <a:pt x="768764" y="739971"/>
                </a:moveTo>
                <a:cubicBezTo>
                  <a:pt x="763143" y="690790"/>
                  <a:pt x="763845" y="676035"/>
                  <a:pt x="791949" y="636690"/>
                </a:cubicBezTo>
                <a:cubicBezTo>
                  <a:pt x="794057" y="633879"/>
                  <a:pt x="795462" y="630366"/>
                  <a:pt x="796165" y="626853"/>
                </a:cubicBezTo>
                <a:cubicBezTo>
                  <a:pt x="807406" y="579077"/>
                  <a:pt x="831295" y="569943"/>
                  <a:pt x="876963" y="557296"/>
                </a:cubicBezTo>
                <a:cubicBezTo>
                  <a:pt x="903662" y="549568"/>
                  <a:pt x="954249" y="543947"/>
                  <a:pt x="982353" y="541137"/>
                </a:cubicBezTo>
                <a:cubicBezTo>
                  <a:pt x="984460" y="541137"/>
                  <a:pt x="985866" y="543947"/>
                  <a:pt x="987973" y="544650"/>
                </a:cubicBezTo>
                <a:cubicBezTo>
                  <a:pt x="994999" y="547460"/>
                  <a:pt x="1002728" y="551676"/>
                  <a:pt x="1009754" y="551676"/>
                </a:cubicBezTo>
                <a:cubicBezTo>
                  <a:pt x="1042073" y="551676"/>
                  <a:pt x="1050504" y="578374"/>
                  <a:pt x="1061746" y="598750"/>
                </a:cubicBezTo>
                <a:cubicBezTo>
                  <a:pt x="1072988" y="619827"/>
                  <a:pt x="1077203" y="631069"/>
                  <a:pt x="1087742" y="653552"/>
                </a:cubicBezTo>
                <a:cubicBezTo>
                  <a:pt x="1102497" y="687277"/>
                  <a:pt x="1110928" y="721704"/>
                  <a:pt x="1116549" y="758239"/>
                </a:cubicBezTo>
                <a:cubicBezTo>
                  <a:pt x="1117954" y="766670"/>
                  <a:pt x="1124980" y="754023"/>
                  <a:pt x="1131303" y="761752"/>
                </a:cubicBezTo>
                <a:cubicBezTo>
                  <a:pt x="1136924" y="769480"/>
                  <a:pt x="1148868" y="775804"/>
                  <a:pt x="1150273" y="784235"/>
                </a:cubicBezTo>
                <a:cubicBezTo>
                  <a:pt x="1154489" y="814446"/>
                  <a:pt x="1153083" y="846063"/>
                  <a:pt x="1115846" y="868546"/>
                </a:cubicBezTo>
                <a:cubicBezTo>
                  <a:pt x="1112333" y="870654"/>
                  <a:pt x="1107415" y="874870"/>
                  <a:pt x="1107415" y="878383"/>
                </a:cubicBezTo>
                <a:cubicBezTo>
                  <a:pt x="1107415" y="901568"/>
                  <a:pt x="1086337" y="966910"/>
                  <a:pt x="1088445" y="990095"/>
                </a:cubicBezTo>
                <a:cubicBezTo>
                  <a:pt x="1089147" y="994311"/>
                  <a:pt x="1100389" y="1030846"/>
                  <a:pt x="1103902" y="1029441"/>
                </a:cubicBezTo>
                <a:cubicBezTo>
                  <a:pt x="1119359" y="1023117"/>
                  <a:pt x="1134816" y="988690"/>
                  <a:pt x="1141139" y="970423"/>
                </a:cubicBezTo>
                <a:cubicBezTo>
                  <a:pt x="1142545" y="966207"/>
                  <a:pt x="1167135" y="940211"/>
                  <a:pt x="1170648" y="938806"/>
                </a:cubicBezTo>
                <a:cubicBezTo>
                  <a:pt x="1200860" y="928970"/>
                  <a:pt x="1203670" y="900866"/>
                  <a:pt x="1212804" y="876275"/>
                </a:cubicBezTo>
                <a:cubicBezTo>
                  <a:pt x="1214209" y="872059"/>
                  <a:pt x="1214209" y="866439"/>
                  <a:pt x="1212804" y="862223"/>
                </a:cubicBezTo>
                <a:cubicBezTo>
                  <a:pt x="1204373" y="839740"/>
                  <a:pt x="1195942" y="817959"/>
                  <a:pt x="1186808" y="796179"/>
                </a:cubicBezTo>
                <a:cubicBezTo>
                  <a:pt x="1159407" y="731540"/>
                  <a:pt x="1141139" y="663388"/>
                  <a:pt x="1127087" y="594534"/>
                </a:cubicBezTo>
                <a:cubicBezTo>
                  <a:pt x="1122169" y="569241"/>
                  <a:pt x="1121467" y="542542"/>
                  <a:pt x="1118656" y="516546"/>
                </a:cubicBezTo>
                <a:cubicBezTo>
                  <a:pt x="1117954" y="511628"/>
                  <a:pt x="1117251" y="507412"/>
                  <a:pt x="1115143" y="503197"/>
                </a:cubicBezTo>
                <a:cubicBezTo>
                  <a:pt x="1100389" y="471580"/>
                  <a:pt x="1073690" y="450502"/>
                  <a:pt x="1046289" y="430127"/>
                </a:cubicBezTo>
                <a:cubicBezTo>
                  <a:pt x="1009754" y="403428"/>
                  <a:pt x="972516" y="376027"/>
                  <a:pt x="938089" y="346518"/>
                </a:cubicBezTo>
                <a:cubicBezTo>
                  <a:pt x="891718" y="305767"/>
                  <a:pt x="873450" y="257288"/>
                  <a:pt x="816540" y="236210"/>
                </a:cubicBezTo>
                <a:cubicBezTo>
                  <a:pt x="801786" y="230589"/>
                  <a:pt x="789139" y="234805"/>
                  <a:pt x="782815" y="250262"/>
                </a:cubicBezTo>
                <a:cubicBezTo>
                  <a:pt x="772277" y="274853"/>
                  <a:pt x="763143" y="300146"/>
                  <a:pt x="751901" y="324035"/>
                </a:cubicBezTo>
                <a:cubicBezTo>
                  <a:pt x="746983" y="334574"/>
                  <a:pt x="740660" y="344410"/>
                  <a:pt x="732931" y="352841"/>
                </a:cubicBezTo>
                <a:cubicBezTo>
                  <a:pt x="717474" y="370406"/>
                  <a:pt x="699909" y="386566"/>
                  <a:pt x="683749" y="403428"/>
                </a:cubicBezTo>
                <a:cubicBezTo>
                  <a:pt x="657051" y="430829"/>
                  <a:pt x="634568" y="462446"/>
                  <a:pt x="603654" y="483524"/>
                </a:cubicBezTo>
                <a:cubicBezTo>
                  <a:pt x="548851" y="521464"/>
                  <a:pt x="484915" y="532003"/>
                  <a:pt x="418871" y="517248"/>
                </a:cubicBezTo>
                <a:cubicBezTo>
                  <a:pt x="394280" y="511628"/>
                  <a:pt x="373905" y="505304"/>
                  <a:pt x="355637" y="528490"/>
                </a:cubicBezTo>
                <a:cubicBezTo>
                  <a:pt x="350017" y="535516"/>
                  <a:pt x="337370" y="537624"/>
                  <a:pt x="333857" y="545352"/>
                </a:cubicBezTo>
                <a:cubicBezTo>
                  <a:pt x="314887" y="587508"/>
                  <a:pt x="279054" y="650742"/>
                  <a:pt x="268515" y="695708"/>
                </a:cubicBezTo>
                <a:cubicBezTo>
                  <a:pt x="253058" y="761049"/>
                  <a:pt x="224252" y="828498"/>
                  <a:pt x="214416" y="894542"/>
                </a:cubicBezTo>
                <a:cubicBezTo>
                  <a:pt x="210200" y="921944"/>
                  <a:pt x="212308" y="924754"/>
                  <a:pt x="239709" y="933185"/>
                </a:cubicBezTo>
                <a:cubicBezTo>
                  <a:pt x="334559" y="961992"/>
                  <a:pt x="423086" y="987988"/>
                  <a:pt x="497562" y="1056139"/>
                </a:cubicBezTo>
                <a:cubicBezTo>
                  <a:pt x="529178" y="1084946"/>
                  <a:pt x="551661" y="1061760"/>
                  <a:pt x="591709" y="1063165"/>
                </a:cubicBezTo>
                <a:cubicBezTo>
                  <a:pt x="593115" y="1063165"/>
                  <a:pt x="616300" y="1075812"/>
                  <a:pt x="617705" y="1074407"/>
                </a:cubicBezTo>
                <a:cubicBezTo>
                  <a:pt x="630352" y="1063165"/>
                  <a:pt x="635973" y="1061760"/>
                  <a:pt x="652133" y="1068084"/>
                </a:cubicBezTo>
                <a:cubicBezTo>
                  <a:pt x="658456" y="1070894"/>
                  <a:pt x="673913" y="1067381"/>
                  <a:pt x="681642" y="1066678"/>
                </a:cubicBezTo>
                <a:cubicBezTo>
                  <a:pt x="689370" y="1065976"/>
                  <a:pt x="711151" y="1063165"/>
                  <a:pt x="718177" y="1062463"/>
                </a:cubicBezTo>
                <a:cubicBezTo>
                  <a:pt x="754712" y="1059652"/>
                  <a:pt x="829187" y="1087756"/>
                  <a:pt x="856588" y="1064571"/>
                </a:cubicBezTo>
                <a:cubicBezTo>
                  <a:pt x="882584" y="1042790"/>
                  <a:pt x="853075" y="1006958"/>
                  <a:pt x="836213" y="976746"/>
                </a:cubicBezTo>
                <a:cubicBezTo>
                  <a:pt x="822161" y="951453"/>
                  <a:pt x="780708" y="904379"/>
                  <a:pt x="768764" y="878383"/>
                </a:cubicBezTo>
                <a:cubicBezTo>
                  <a:pt x="762440" y="864331"/>
                  <a:pt x="760332" y="849576"/>
                  <a:pt x="771574" y="834822"/>
                </a:cubicBezTo>
                <a:cubicBezTo>
                  <a:pt x="777195" y="827796"/>
                  <a:pt x="777897" y="815852"/>
                  <a:pt x="777195" y="806015"/>
                </a:cubicBezTo>
                <a:cubicBezTo>
                  <a:pt x="775087" y="786343"/>
                  <a:pt x="771574" y="763157"/>
                  <a:pt x="768764" y="739971"/>
                </a:cubicBezTo>
                <a:close/>
              </a:path>
            </a:pathLst>
          </a:custGeom>
          <a:solidFill>
            <a:srgbClr val="FFB90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4" name="Google Shape;394;p16"/>
          <p:cNvGrpSpPr/>
          <p:nvPr/>
        </p:nvGrpSpPr>
        <p:grpSpPr>
          <a:xfrm>
            <a:off x="120875" y="1900202"/>
            <a:ext cx="2155752" cy="1100913"/>
            <a:chOff x="474140" y="1335958"/>
            <a:chExt cx="2421972" cy="1236868"/>
          </a:xfrm>
        </p:grpSpPr>
        <p:sp>
          <p:nvSpPr>
            <p:cNvPr id="395" name="Google Shape;395;p16"/>
            <p:cNvSpPr/>
            <p:nvPr/>
          </p:nvSpPr>
          <p:spPr>
            <a:xfrm rot="-5400000">
              <a:off x="1744048" y="1378393"/>
              <a:ext cx="1152128" cy="115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6"/>
            <p:cNvSpPr/>
            <p:nvPr/>
          </p:nvSpPr>
          <p:spPr>
            <a:xfrm rot="5400000">
              <a:off x="639556" y="1170542"/>
              <a:ext cx="1236868" cy="1567700"/>
            </a:xfrm>
            <a:custGeom>
              <a:rect b="b" l="l" r="r" t="t"/>
              <a:pathLst>
                <a:path extrusionOk="0" h="1368874" w="1080000">
                  <a:moveTo>
                    <a:pt x="1080000" y="1368874"/>
                  </a:moveTo>
                  <a:lnTo>
                    <a:pt x="0" y="1368874"/>
                  </a:lnTo>
                  <a:lnTo>
                    <a:pt x="0" y="288874"/>
                  </a:lnTo>
                  <a:lnTo>
                    <a:pt x="372453" y="288874"/>
                  </a:lnTo>
                  <a:lnTo>
                    <a:pt x="540000" y="0"/>
                  </a:lnTo>
                  <a:lnTo>
                    <a:pt x="707547" y="288874"/>
                  </a:lnTo>
                  <a:lnTo>
                    <a:pt x="1080000" y="288874"/>
                  </a:lnTo>
                  <a:close/>
                </a:path>
              </a:pathLst>
            </a:custGeom>
            <a:solidFill>
              <a:schemeClr val="accent4"/>
            </a:solidFill>
            <a:ln cap="flat" cmpd="sng" w="889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16"/>
          <p:cNvSpPr/>
          <p:nvPr/>
        </p:nvSpPr>
        <p:spPr>
          <a:xfrm>
            <a:off x="494606" y="2219826"/>
            <a:ext cx="34015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16"/>
          <p:cNvSpPr/>
          <p:nvPr/>
        </p:nvSpPr>
        <p:spPr>
          <a:xfrm>
            <a:off x="379250" y="2157207"/>
            <a:ext cx="586900" cy="586900"/>
          </a:xfrm>
          <a:prstGeom prst="ellipse">
            <a:avLst/>
          </a:prstGeom>
          <a:noFill/>
          <a:ln cap="flat" cmpd="sng" w="508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16"/>
          <p:cNvSpPr/>
          <p:nvPr/>
        </p:nvSpPr>
        <p:spPr>
          <a:xfrm>
            <a:off x="494606" y="2219826"/>
            <a:ext cx="34015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0" name="Google Shape;400;p16"/>
          <p:cNvGrpSpPr/>
          <p:nvPr/>
        </p:nvGrpSpPr>
        <p:grpSpPr>
          <a:xfrm>
            <a:off x="2480246" y="2017758"/>
            <a:ext cx="6235118" cy="801955"/>
            <a:chOff x="3017860" y="4283314"/>
            <a:chExt cx="2531875" cy="801955"/>
          </a:xfrm>
        </p:grpSpPr>
        <p:sp>
          <p:nvSpPr>
            <p:cNvPr id="401" name="Google Shape;401;p16"/>
            <p:cNvSpPr txBox="1"/>
            <p:nvPr/>
          </p:nvSpPr>
          <p:spPr>
            <a:xfrm>
              <a:off x="3021855" y="4562049"/>
              <a:ext cx="2526523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Consiste à développer et améliorer le sport d'équipe du basket-ball chez les enfants et les jeunes. </a:t>
              </a:r>
              <a:endParaRPr/>
            </a:p>
          </p:txBody>
        </p:sp>
        <p:sp>
          <p:nvSpPr>
            <p:cNvPr id="402" name="Google Shape;402;p16"/>
            <p:cNvSpPr txBox="1"/>
            <p:nvPr/>
          </p:nvSpPr>
          <p:spPr>
            <a:xfrm>
              <a:off x="3017860" y="4283314"/>
              <a:ext cx="2531875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“</a:t>
              </a:r>
              <a:r>
                <a:rPr b="1" lang="en-US" sz="16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Avenir aux enfants</a:t>
              </a:r>
              <a:r>
                <a:rPr b="1"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’</a:t>
              </a:r>
              <a:endParaRPr b="1"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3" name="Google Shape;403;p16"/>
          <p:cNvGrpSpPr/>
          <p:nvPr/>
        </p:nvGrpSpPr>
        <p:grpSpPr>
          <a:xfrm>
            <a:off x="2336330" y="4753883"/>
            <a:ext cx="2155753" cy="1100913"/>
            <a:chOff x="474140" y="1335959"/>
            <a:chExt cx="2421974" cy="1236868"/>
          </a:xfrm>
        </p:grpSpPr>
        <p:sp>
          <p:nvSpPr>
            <p:cNvPr id="404" name="Google Shape;404;p16"/>
            <p:cNvSpPr/>
            <p:nvPr/>
          </p:nvSpPr>
          <p:spPr>
            <a:xfrm rot="-5400000">
              <a:off x="1744049" y="1378392"/>
              <a:ext cx="1152128" cy="115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6"/>
            <p:cNvSpPr/>
            <p:nvPr/>
          </p:nvSpPr>
          <p:spPr>
            <a:xfrm rot="5400000">
              <a:off x="639556" y="1170542"/>
              <a:ext cx="1236868" cy="1567701"/>
            </a:xfrm>
            <a:custGeom>
              <a:rect b="b" l="l" r="r" t="t"/>
              <a:pathLst>
                <a:path extrusionOk="0" h="1368874" w="1080000">
                  <a:moveTo>
                    <a:pt x="1080000" y="1368874"/>
                  </a:moveTo>
                  <a:lnTo>
                    <a:pt x="0" y="1368874"/>
                  </a:lnTo>
                  <a:lnTo>
                    <a:pt x="0" y="288874"/>
                  </a:lnTo>
                  <a:lnTo>
                    <a:pt x="372453" y="288874"/>
                  </a:lnTo>
                  <a:lnTo>
                    <a:pt x="540000" y="0"/>
                  </a:lnTo>
                  <a:lnTo>
                    <a:pt x="707547" y="288874"/>
                  </a:lnTo>
                  <a:lnTo>
                    <a:pt x="1080000" y="288874"/>
                  </a:lnTo>
                  <a:close/>
                </a:path>
              </a:pathLst>
            </a:custGeom>
            <a:solidFill>
              <a:srgbClr val="EC8102"/>
            </a:solidFill>
            <a:ln cap="flat" cmpd="sng" w="889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6" name="Google Shape;406;p16"/>
          <p:cNvSpPr/>
          <p:nvPr/>
        </p:nvSpPr>
        <p:spPr>
          <a:xfrm>
            <a:off x="2594418" y="5060893"/>
            <a:ext cx="586900" cy="586900"/>
          </a:xfrm>
          <a:prstGeom prst="ellipse">
            <a:avLst/>
          </a:prstGeom>
          <a:noFill/>
          <a:ln cap="flat" cmpd="sng" w="508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16"/>
          <p:cNvSpPr/>
          <p:nvPr/>
        </p:nvSpPr>
        <p:spPr>
          <a:xfrm>
            <a:off x="2715235" y="5123512"/>
            <a:ext cx="34015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8" name="Google Shape;408;p16"/>
          <p:cNvGrpSpPr/>
          <p:nvPr/>
        </p:nvGrpSpPr>
        <p:grpSpPr>
          <a:xfrm>
            <a:off x="4687864" y="4793641"/>
            <a:ext cx="6275614" cy="960247"/>
            <a:chOff x="3017860" y="4283314"/>
            <a:chExt cx="2881562" cy="960247"/>
          </a:xfrm>
        </p:grpSpPr>
        <p:sp>
          <p:nvSpPr>
            <p:cNvPr id="409" name="Google Shape;409;p16"/>
            <p:cNvSpPr txBox="1"/>
            <p:nvPr/>
          </p:nvSpPr>
          <p:spPr>
            <a:xfrm>
              <a:off x="3021854" y="4504897"/>
              <a:ext cx="2877568" cy="7386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- Consolider la structure actuelle du Club </a:t>
              </a:r>
              <a:endParaRPr sz="1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- Préparer des actions pour dynamiser la future saison sportive (tournois, stages...) </a:t>
              </a:r>
              <a:endParaRPr/>
            </a:p>
          </p:txBody>
        </p:sp>
        <p:sp>
          <p:nvSpPr>
            <p:cNvPr id="410" name="Google Shape;410;p16"/>
            <p:cNvSpPr txBox="1"/>
            <p:nvPr/>
          </p:nvSpPr>
          <p:spPr>
            <a:xfrm>
              <a:off x="3017860" y="4283314"/>
              <a:ext cx="2531875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Valeurs sociales </a:t>
              </a:r>
              <a:endParaRPr b="1" sz="1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1" name="Google Shape;411;p16"/>
          <p:cNvGrpSpPr/>
          <p:nvPr/>
        </p:nvGrpSpPr>
        <p:grpSpPr>
          <a:xfrm>
            <a:off x="1228602" y="3306940"/>
            <a:ext cx="2155752" cy="1100913"/>
            <a:chOff x="1744111" y="2572826"/>
            <a:chExt cx="2421972" cy="1236868"/>
          </a:xfrm>
        </p:grpSpPr>
        <p:sp>
          <p:nvSpPr>
            <p:cNvPr id="412" name="Google Shape;412;p16"/>
            <p:cNvSpPr/>
            <p:nvPr/>
          </p:nvSpPr>
          <p:spPr>
            <a:xfrm rot="-5400000">
              <a:off x="3014019" y="2615261"/>
              <a:ext cx="1152128" cy="115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6"/>
            <p:cNvSpPr/>
            <p:nvPr/>
          </p:nvSpPr>
          <p:spPr>
            <a:xfrm rot="5400000">
              <a:off x="1909527" y="2407410"/>
              <a:ext cx="1236868" cy="1567700"/>
            </a:xfrm>
            <a:custGeom>
              <a:rect b="b" l="l" r="r" t="t"/>
              <a:pathLst>
                <a:path extrusionOk="0" h="1368874" w="1080000">
                  <a:moveTo>
                    <a:pt x="1080000" y="1368874"/>
                  </a:moveTo>
                  <a:lnTo>
                    <a:pt x="0" y="1368874"/>
                  </a:lnTo>
                  <a:lnTo>
                    <a:pt x="0" y="288874"/>
                  </a:lnTo>
                  <a:lnTo>
                    <a:pt x="372453" y="288874"/>
                  </a:lnTo>
                  <a:lnTo>
                    <a:pt x="540000" y="0"/>
                  </a:lnTo>
                  <a:lnTo>
                    <a:pt x="707547" y="288874"/>
                  </a:lnTo>
                  <a:lnTo>
                    <a:pt x="1080000" y="288874"/>
                  </a:lnTo>
                  <a:close/>
                </a:path>
              </a:pathLst>
            </a:custGeom>
            <a:solidFill>
              <a:schemeClr val="accent2"/>
            </a:solidFill>
            <a:ln cap="flat" cmpd="sng" w="889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4" name="Google Shape;414;p16"/>
          <p:cNvSpPr/>
          <p:nvPr/>
        </p:nvSpPr>
        <p:spPr>
          <a:xfrm>
            <a:off x="1499005" y="3563945"/>
            <a:ext cx="586900" cy="586900"/>
          </a:xfrm>
          <a:prstGeom prst="ellipse">
            <a:avLst/>
          </a:prstGeom>
          <a:noFill/>
          <a:ln cap="flat" cmpd="sng" w="508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16"/>
          <p:cNvSpPr/>
          <p:nvPr/>
        </p:nvSpPr>
        <p:spPr>
          <a:xfrm>
            <a:off x="1614361" y="3626564"/>
            <a:ext cx="34015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16"/>
          <p:cNvSpPr txBox="1"/>
          <p:nvPr/>
        </p:nvSpPr>
        <p:spPr>
          <a:xfrm>
            <a:off x="3468071" y="3433708"/>
            <a:ext cx="715236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-"/>
            </a:pPr>
            <a:r>
              <a:rPr lang="en-US" sz="1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Progression des enfants et des jeunes au plus haut niveau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-"/>
            </a:pPr>
            <a:r>
              <a:rPr lang="en-US" sz="1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Renforcement des équipes poussins (U7-U9) et cadets (U10-U14) et les inscrire aux championnats</a:t>
            </a:r>
            <a:endParaRPr/>
          </a:p>
        </p:txBody>
      </p:sp>
      <p:sp>
        <p:nvSpPr>
          <p:cNvPr id="417" name="Google Shape;417;p16"/>
          <p:cNvSpPr/>
          <p:nvPr/>
        </p:nvSpPr>
        <p:spPr>
          <a:xfrm rot="9900000">
            <a:off x="1727237" y="2313453"/>
            <a:ext cx="396000" cy="336326"/>
          </a:xfrm>
          <a:custGeom>
            <a:rect b="b" l="l" r="r" t="t"/>
            <a:pathLst>
              <a:path extrusionOk="0" h="2472345" w="2911009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16"/>
          <p:cNvSpPr/>
          <p:nvPr/>
        </p:nvSpPr>
        <p:spPr>
          <a:xfrm>
            <a:off x="2797127" y="3644357"/>
            <a:ext cx="458892" cy="462627"/>
          </a:xfrm>
          <a:custGeom>
            <a:rect b="b" l="l" r="r" t="t"/>
            <a:pathLst>
              <a:path extrusionOk="0" h="3234532" w="320841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9" name="Google Shape;419;p16"/>
          <p:cNvGrpSpPr/>
          <p:nvPr/>
        </p:nvGrpSpPr>
        <p:grpSpPr>
          <a:xfrm flipH="1">
            <a:off x="3851608" y="5127952"/>
            <a:ext cx="458477" cy="457225"/>
            <a:chOff x="688950" y="1173205"/>
            <a:chExt cx="3371147" cy="3361942"/>
          </a:xfrm>
        </p:grpSpPr>
        <p:sp>
          <p:nvSpPr>
            <p:cNvPr id="420" name="Google Shape;420;p16"/>
            <p:cNvSpPr/>
            <p:nvPr/>
          </p:nvSpPr>
          <p:spPr>
            <a:xfrm>
              <a:off x="1132191" y="2241069"/>
              <a:ext cx="1982589" cy="2294078"/>
            </a:xfrm>
            <a:custGeom>
              <a:rect b="b" l="l" r="r" t="t"/>
              <a:pathLst>
                <a:path extrusionOk="0" h="2294078" w="1982588">
                  <a:moveTo>
                    <a:pt x="1061590" y="2294078"/>
                  </a:moveTo>
                  <a:cubicBezTo>
                    <a:pt x="1038860" y="2290711"/>
                    <a:pt x="1016129" y="2286922"/>
                    <a:pt x="993399" y="2283555"/>
                  </a:cubicBezTo>
                  <a:cubicBezTo>
                    <a:pt x="794719" y="2254090"/>
                    <a:pt x="607826" y="2190950"/>
                    <a:pt x="431876" y="2094135"/>
                  </a:cubicBezTo>
                  <a:cubicBezTo>
                    <a:pt x="307280" y="2025524"/>
                    <a:pt x="192366" y="1942600"/>
                    <a:pt x="89238" y="1844944"/>
                  </a:cubicBezTo>
                  <a:cubicBezTo>
                    <a:pt x="59351" y="1816742"/>
                    <a:pt x="30307" y="1787276"/>
                    <a:pt x="0" y="1757811"/>
                  </a:cubicBezTo>
                  <a:cubicBezTo>
                    <a:pt x="23572" y="1730029"/>
                    <a:pt x="45040" y="1703511"/>
                    <a:pt x="67349" y="1677834"/>
                  </a:cubicBezTo>
                  <a:cubicBezTo>
                    <a:pt x="186473" y="1539347"/>
                    <a:pt x="304334" y="1399598"/>
                    <a:pt x="424720" y="1262795"/>
                  </a:cubicBezTo>
                  <a:cubicBezTo>
                    <a:pt x="639395" y="1018655"/>
                    <a:pt x="862910" y="782933"/>
                    <a:pt x="1099053" y="559418"/>
                  </a:cubicBezTo>
                  <a:cubicBezTo>
                    <a:pt x="1307835" y="362001"/>
                    <a:pt x="1525457" y="175108"/>
                    <a:pt x="1757390" y="5472"/>
                  </a:cubicBezTo>
                  <a:cubicBezTo>
                    <a:pt x="1759495" y="3788"/>
                    <a:pt x="1761600" y="2526"/>
                    <a:pt x="1764967" y="0"/>
                  </a:cubicBezTo>
                  <a:cubicBezTo>
                    <a:pt x="1838630" y="90921"/>
                    <a:pt x="1912714" y="181842"/>
                    <a:pt x="1985535" y="271501"/>
                  </a:cubicBezTo>
                  <a:cubicBezTo>
                    <a:pt x="1959017" y="296336"/>
                    <a:pt x="1931656" y="319066"/>
                    <a:pt x="1907242" y="344743"/>
                  </a:cubicBezTo>
                  <a:cubicBezTo>
                    <a:pt x="1836105" y="419669"/>
                    <a:pt x="1786855" y="508065"/>
                    <a:pt x="1746446" y="602353"/>
                  </a:cubicBezTo>
                  <a:cubicBezTo>
                    <a:pt x="1699723" y="711375"/>
                    <a:pt x="1666048" y="824605"/>
                    <a:pt x="1639109" y="939520"/>
                  </a:cubicBezTo>
                  <a:cubicBezTo>
                    <a:pt x="1615957" y="1036755"/>
                    <a:pt x="1596594" y="1135253"/>
                    <a:pt x="1575548" y="1232909"/>
                  </a:cubicBezTo>
                  <a:cubicBezTo>
                    <a:pt x="1545662" y="1371817"/>
                    <a:pt x="1517459" y="1511145"/>
                    <a:pt x="1485468" y="1649211"/>
                  </a:cubicBezTo>
                  <a:cubicBezTo>
                    <a:pt x="1458950" y="1764125"/>
                    <a:pt x="1422749" y="1876093"/>
                    <a:pt x="1372238" y="1983010"/>
                  </a:cubicBezTo>
                  <a:cubicBezTo>
                    <a:pt x="1332670" y="2066354"/>
                    <a:pt x="1283421" y="2143385"/>
                    <a:pt x="1214809" y="2206524"/>
                  </a:cubicBezTo>
                  <a:cubicBezTo>
                    <a:pt x="1179451" y="2238936"/>
                    <a:pt x="1139883" y="2265876"/>
                    <a:pt x="1096527" y="2286501"/>
                  </a:cubicBezTo>
                  <a:cubicBezTo>
                    <a:pt x="1091055" y="2289027"/>
                    <a:pt x="1086004" y="2291973"/>
                    <a:pt x="1080532" y="2294920"/>
                  </a:cubicBezTo>
                  <a:cubicBezTo>
                    <a:pt x="1074218" y="2294078"/>
                    <a:pt x="1067904" y="2294078"/>
                    <a:pt x="1061590" y="22940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6"/>
            <p:cNvSpPr/>
            <p:nvPr/>
          </p:nvSpPr>
          <p:spPr>
            <a:xfrm>
              <a:off x="688950" y="1934631"/>
              <a:ext cx="2125706" cy="2012054"/>
            </a:xfrm>
            <a:custGeom>
              <a:rect b="b" l="l" r="r" t="t"/>
              <a:pathLst>
                <a:path extrusionOk="0" h="2012053" w="2125705">
                  <a:moveTo>
                    <a:pt x="0" y="858280"/>
                  </a:moveTo>
                  <a:cubicBezTo>
                    <a:pt x="842" y="855754"/>
                    <a:pt x="2526" y="853229"/>
                    <a:pt x="2105" y="850703"/>
                  </a:cubicBezTo>
                  <a:cubicBezTo>
                    <a:pt x="-1263" y="826289"/>
                    <a:pt x="10944" y="806926"/>
                    <a:pt x="22309" y="787142"/>
                  </a:cubicBezTo>
                  <a:cubicBezTo>
                    <a:pt x="84607" y="680226"/>
                    <a:pt x="173424" y="601091"/>
                    <a:pt x="279499" y="540055"/>
                  </a:cubicBezTo>
                  <a:cubicBezTo>
                    <a:pt x="376734" y="483651"/>
                    <a:pt x="481546" y="445346"/>
                    <a:pt x="588884" y="413355"/>
                  </a:cubicBezTo>
                  <a:cubicBezTo>
                    <a:pt x="698326" y="380943"/>
                    <a:pt x="809452" y="357371"/>
                    <a:pt x="920999" y="333799"/>
                  </a:cubicBezTo>
                  <a:cubicBezTo>
                    <a:pt x="1076323" y="300966"/>
                    <a:pt x="1232067" y="269396"/>
                    <a:pt x="1386970" y="233196"/>
                  </a:cubicBezTo>
                  <a:cubicBezTo>
                    <a:pt x="1506936" y="205415"/>
                    <a:pt x="1623534" y="165005"/>
                    <a:pt x="1732976" y="107338"/>
                  </a:cubicBezTo>
                  <a:cubicBezTo>
                    <a:pt x="1787697" y="78714"/>
                    <a:pt x="1838630" y="44619"/>
                    <a:pt x="1884933" y="3788"/>
                  </a:cubicBezTo>
                  <a:cubicBezTo>
                    <a:pt x="1886616" y="2526"/>
                    <a:pt x="1888300" y="1263"/>
                    <a:pt x="1889563" y="0"/>
                  </a:cubicBezTo>
                  <a:cubicBezTo>
                    <a:pt x="1969119" y="79977"/>
                    <a:pt x="2047833" y="159112"/>
                    <a:pt x="2128231" y="239931"/>
                  </a:cubicBezTo>
                  <a:cubicBezTo>
                    <a:pt x="1493466" y="772410"/>
                    <a:pt x="916369" y="1361714"/>
                    <a:pt x="399464" y="2014158"/>
                  </a:cubicBezTo>
                  <a:cubicBezTo>
                    <a:pt x="367473" y="1972486"/>
                    <a:pt x="337166" y="1935023"/>
                    <a:pt x="309385" y="1895456"/>
                  </a:cubicBezTo>
                  <a:cubicBezTo>
                    <a:pt x="210045" y="1754865"/>
                    <a:pt x="133435" y="1602487"/>
                    <a:pt x="80819" y="1438745"/>
                  </a:cubicBezTo>
                  <a:cubicBezTo>
                    <a:pt x="49670" y="1342351"/>
                    <a:pt x="27361" y="1243853"/>
                    <a:pt x="14733" y="1143251"/>
                  </a:cubicBezTo>
                  <a:cubicBezTo>
                    <a:pt x="8840" y="1095264"/>
                    <a:pt x="6314" y="1047278"/>
                    <a:pt x="2526" y="998871"/>
                  </a:cubicBezTo>
                  <a:cubicBezTo>
                    <a:pt x="2105" y="994241"/>
                    <a:pt x="1263" y="989611"/>
                    <a:pt x="421" y="984559"/>
                  </a:cubicBezTo>
                  <a:cubicBezTo>
                    <a:pt x="0" y="942887"/>
                    <a:pt x="0" y="900373"/>
                    <a:pt x="0" y="8582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6"/>
            <p:cNvSpPr/>
            <p:nvPr/>
          </p:nvSpPr>
          <p:spPr>
            <a:xfrm>
              <a:off x="2341949" y="2603904"/>
              <a:ext cx="1309098" cy="1927867"/>
            </a:xfrm>
            <a:custGeom>
              <a:rect b="b" l="l" r="r" t="t"/>
              <a:pathLst>
                <a:path extrusionOk="0" h="1927867" w="1309097">
                  <a:moveTo>
                    <a:pt x="0" y="1928717"/>
                  </a:moveTo>
                  <a:cubicBezTo>
                    <a:pt x="23151" y="1907250"/>
                    <a:pt x="46723" y="1887045"/>
                    <a:pt x="68191" y="1864736"/>
                  </a:cubicBezTo>
                  <a:cubicBezTo>
                    <a:pt x="131752" y="1798649"/>
                    <a:pt x="177212" y="1721198"/>
                    <a:pt x="215938" y="1639116"/>
                  </a:cubicBezTo>
                  <a:cubicBezTo>
                    <a:pt x="269396" y="1525886"/>
                    <a:pt x="308543" y="1407183"/>
                    <a:pt x="339271" y="1286376"/>
                  </a:cubicBezTo>
                  <a:cubicBezTo>
                    <a:pt x="369999" y="1164726"/>
                    <a:pt x="396939" y="1041814"/>
                    <a:pt x="424299" y="919323"/>
                  </a:cubicBezTo>
                  <a:cubicBezTo>
                    <a:pt x="456711" y="774102"/>
                    <a:pt x="486597" y="628038"/>
                    <a:pt x="519851" y="483238"/>
                  </a:cubicBezTo>
                  <a:cubicBezTo>
                    <a:pt x="543002" y="382635"/>
                    <a:pt x="572888" y="283295"/>
                    <a:pt x="617086" y="189427"/>
                  </a:cubicBezTo>
                  <a:cubicBezTo>
                    <a:pt x="644447" y="131339"/>
                    <a:pt x="676858" y="76618"/>
                    <a:pt x="729054" y="37050"/>
                  </a:cubicBezTo>
                  <a:cubicBezTo>
                    <a:pt x="745891" y="24422"/>
                    <a:pt x="765254" y="13478"/>
                    <a:pt x="785038" y="5901"/>
                  </a:cubicBezTo>
                  <a:cubicBezTo>
                    <a:pt x="814082" y="-5464"/>
                    <a:pt x="841864" y="-413"/>
                    <a:pt x="865436" y="21055"/>
                  </a:cubicBezTo>
                  <a:cubicBezTo>
                    <a:pt x="914685" y="64832"/>
                    <a:pt x="954673" y="116606"/>
                    <a:pt x="990873" y="171327"/>
                  </a:cubicBezTo>
                  <a:cubicBezTo>
                    <a:pt x="1128518" y="380109"/>
                    <a:pt x="1224912" y="606992"/>
                    <a:pt x="1279633" y="851132"/>
                  </a:cubicBezTo>
                  <a:cubicBezTo>
                    <a:pt x="1301100" y="946684"/>
                    <a:pt x="1312886" y="1043919"/>
                    <a:pt x="1309519" y="1141996"/>
                  </a:cubicBezTo>
                  <a:cubicBezTo>
                    <a:pt x="1306151" y="1237547"/>
                    <a:pt x="1289735" y="1330152"/>
                    <a:pt x="1243432" y="1415602"/>
                  </a:cubicBezTo>
                  <a:cubicBezTo>
                    <a:pt x="1240065" y="1421495"/>
                    <a:pt x="1235856" y="1427388"/>
                    <a:pt x="1230804" y="1432439"/>
                  </a:cubicBezTo>
                  <a:cubicBezTo>
                    <a:pt x="1090634" y="1573451"/>
                    <a:pt x="930259" y="1686682"/>
                    <a:pt x="750101" y="1771289"/>
                  </a:cubicBezTo>
                  <a:cubicBezTo>
                    <a:pt x="607825" y="1838217"/>
                    <a:pt x="458816" y="1884099"/>
                    <a:pt x="303492" y="1908934"/>
                  </a:cubicBezTo>
                  <a:cubicBezTo>
                    <a:pt x="205836" y="1924508"/>
                    <a:pt x="107338" y="1931664"/>
                    <a:pt x="8419" y="1929980"/>
                  </a:cubicBezTo>
                  <a:cubicBezTo>
                    <a:pt x="5472" y="1929138"/>
                    <a:pt x="2525" y="1928717"/>
                    <a:pt x="0" y="19287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6"/>
            <p:cNvSpPr/>
            <p:nvPr/>
          </p:nvSpPr>
          <p:spPr>
            <a:xfrm>
              <a:off x="698631" y="1470056"/>
              <a:ext cx="1780541" cy="1195446"/>
            </a:xfrm>
            <a:custGeom>
              <a:rect b="b" l="l" r="r" t="t"/>
              <a:pathLst>
                <a:path extrusionOk="0" h="1195446" w="1780541">
                  <a:moveTo>
                    <a:pt x="0" y="1198680"/>
                  </a:moveTo>
                  <a:cubicBezTo>
                    <a:pt x="5893" y="1161217"/>
                    <a:pt x="10523" y="1123334"/>
                    <a:pt x="17258" y="1085871"/>
                  </a:cubicBezTo>
                  <a:cubicBezTo>
                    <a:pt x="44619" y="935177"/>
                    <a:pt x="91342" y="790377"/>
                    <a:pt x="158691" y="652732"/>
                  </a:cubicBezTo>
                  <a:cubicBezTo>
                    <a:pt x="280762" y="402698"/>
                    <a:pt x="454185" y="195179"/>
                    <a:pt x="678121" y="30174"/>
                  </a:cubicBezTo>
                  <a:cubicBezTo>
                    <a:pt x="691591" y="20071"/>
                    <a:pt x="711375" y="17125"/>
                    <a:pt x="728633" y="13757"/>
                  </a:cubicBezTo>
                  <a:cubicBezTo>
                    <a:pt x="794719" y="709"/>
                    <a:pt x="861647" y="-2659"/>
                    <a:pt x="928997" y="1971"/>
                  </a:cubicBezTo>
                  <a:cubicBezTo>
                    <a:pt x="1159667" y="18388"/>
                    <a:pt x="1372659" y="91630"/>
                    <a:pt x="1573864" y="201493"/>
                  </a:cubicBezTo>
                  <a:cubicBezTo>
                    <a:pt x="1634899" y="234747"/>
                    <a:pt x="1692988" y="272631"/>
                    <a:pt x="1741395" y="323563"/>
                  </a:cubicBezTo>
                  <a:cubicBezTo>
                    <a:pt x="1754865" y="337875"/>
                    <a:pt x="1766651" y="353870"/>
                    <a:pt x="1776332" y="371129"/>
                  </a:cubicBezTo>
                  <a:cubicBezTo>
                    <a:pt x="1780962" y="379126"/>
                    <a:pt x="1782225" y="391754"/>
                    <a:pt x="1780121" y="401015"/>
                  </a:cubicBezTo>
                  <a:cubicBezTo>
                    <a:pt x="1771281" y="445634"/>
                    <a:pt x="1740553" y="473836"/>
                    <a:pt x="1704774" y="497829"/>
                  </a:cubicBezTo>
                  <a:cubicBezTo>
                    <a:pt x="1654262" y="531925"/>
                    <a:pt x="1597436" y="552550"/>
                    <a:pt x="1539769" y="571492"/>
                  </a:cubicBezTo>
                  <a:cubicBezTo>
                    <a:pt x="1441691" y="603483"/>
                    <a:pt x="1341510" y="625792"/>
                    <a:pt x="1240907" y="647681"/>
                  </a:cubicBezTo>
                  <a:cubicBezTo>
                    <a:pt x="1063695" y="686406"/>
                    <a:pt x="886482" y="723448"/>
                    <a:pt x="710112" y="764279"/>
                  </a:cubicBezTo>
                  <a:cubicBezTo>
                    <a:pt x="588463" y="792481"/>
                    <a:pt x="469339" y="829944"/>
                    <a:pt x="354425" y="879614"/>
                  </a:cubicBezTo>
                  <a:cubicBezTo>
                    <a:pt x="265608" y="918340"/>
                    <a:pt x="181001" y="964642"/>
                    <a:pt x="110284" y="1031991"/>
                  </a:cubicBezTo>
                  <a:cubicBezTo>
                    <a:pt x="63140" y="1077873"/>
                    <a:pt x="26098" y="1130489"/>
                    <a:pt x="5893" y="1193629"/>
                  </a:cubicBezTo>
                  <a:cubicBezTo>
                    <a:pt x="5051" y="1195734"/>
                    <a:pt x="4209" y="1197418"/>
                    <a:pt x="3367" y="1199522"/>
                  </a:cubicBezTo>
                  <a:cubicBezTo>
                    <a:pt x="2105" y="1199101"/>
                    <a:pt x="1263" y="1199101"/>
                    <a:pt x="0" y="1198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6"/>
            <p:cNvSpPr/>
            <p:nvPr/>
          </p:nvSpPr>
          <p:spPr>
            <a:xfrm>
              <a:off x="3256117" y="2400093"/>
              <a:ext cx="803980" cy="1544820"/>
            </a:xfrm>
            <a:custGeom>
              <a:rect b="b" l="l" r="r" t="t"/>
              <a:pathLst>
                <a:path extrusionOk="0" h="1544819" w="803979">
                  <a:moveTo>
                    <a:pt x="406716" y="1546170"/>
                  </a:moveTo>
                  <a:cubicBezTo>
                    <a:pt x="415555" y="1507865"/>
                    <a:pt x="426079" y="1470824"/>
                    <a:pt x="432393" y="1432940"/>
                  </a:cubicBezTo>
                  <a:cubicBezTo>
                    <a:pt x="439548" y="1389584"/>
                    <a:pt x="445862" y="1345386"/>
                    <a:pt x="447967" y="1301188"/>
                  </a:cubicBezTo>
                  <a:cubicBezTo>
                    <a:pt x="450072" y="1253202"/>
                    <a:pt x="449230" y="1204795"/>
                    <a:pt x="446284" y="1156809"/>
                  </a:cubicBezTo>
                  <a:cubicBezTo>
                    <a:pt x="439970" y="1063782"/>
                    <a:pt x="419344" y="973282"/>
                    <a:pt x="391562" y="884466"/>
                  </a:cubicBezTo>
                  <a:cubicBezTo>
                    <a:pt x="340209" y="721986"/>
                    <a:pt x="262757" y="572134"/>
                    <a:pt x="173520" y="427755"/>
                  </a:cubicBezTo>
                  <a:cubicBezTo>
                    <a:pt x="125533" y="350303"/>
                    <a:pt x="76284" y="273273"/>
                    <a:pt x="28719" y="195400"/>
                  </a:cubicBezTo>
                  <a:cubicBezTo>
                    <a:pt x="17775" y="177300"/>
                    <a:pt x="10198" y="156675"/>
                    <a:pt x="2200" y="136891"/>
                  </a:cubicBezTo>
                  <a:cubicBezTo>
                    <a:pt x="-2430" y="125105"/>
                    <a:pt x="517" y="114581"/>
                    <a:pt x="8514" y="104058"/>
                  </a:cubicBezTo>
                  <a:cubicBezTo>
                    <a:pt x="43873" y="58177"/>
                    <a:pt x="92280" y="32921"/>
                    <a:pt x="146159" y="17346"/>
                  </a:cubicBezTo>
                  <a:cubicBezTo>
                    <a:pt x="214350" y="-2438"/>
                    <a:pt x="283804" y="-3700"/>
                    <a:pt x="353679" y="5560"/>
                  </a:cubicBezTo>
                  <a:cubicBezTo>
                    <a:pt x="457228" y="19030"/>
                    <a:pt x="551095" y="56072"/>
                    <a:pt x="634861" y="118370"/>
                  </a:cubicBezTo>
                  <a:cubicBezTo>
                    <a:pt x="705157" y="170144"/>
                    <a:pt x="759036" y="235810"/>
                    <a:pt x="796499" y="314524"/>
                  </a:cubicBezTo>
                  <a:cubicBezTo>
                    <a:pt x="801550" y="324626"/>
                    <a:pt x="802392" y="337254"/>
                    <a:pt x="803234" y="349040"/>
                  </a:cubicBezTo>
                  <a:cubicBezTo>
                    <a:pt x="808285" y="426071"/>
                    <a:pt x="807864" y="503522"/>
                    <a:pt x="802392" y="580553"/>
                  </a:cubicBezTo>
                  <a:cubicBezTo>
                    <a:pt x="794394" y="689153"/>
                    <a:pt x="776294" y="796070"/>
                    <a:pt x="748091" y="901303"/>
                  </a:cubicBezTo>
                  <a:cubicBezTo>
                    <a:pt x="710629" y="1039368"/>
                    <a:pt x="655908" y="1170699"/>
                    <a:pt x="584770" y="1294453"/>
                  </a:cubicBezTo>
                  <a:cubicBezTo>
                    <a:pt x="532575" y="1383270"/>
                    <a:pt x="473644" y="1467035"/>
                    <a:pt x="406716" y="154617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6"/>
            <p:cNvSpPr/>
            <p:nvPr/>
          </p:nvSpPr>
          <p:spPr>
            <a:xfrm>
              <a:off x="2948933" y="1703539"/>
              <a:ext cx="1098632" cy="938678"/>
            </a:xfrm>
            <a:custGeom>
              <a:rect b="b" l="l" r="r" t="t"/>
              <a:pathLst>
                <a:path extrusionOk="0" h="938677" w="1098631">
                  <a:moveTo>
                    <a:pt x="655812" y="0"/>
                  </a:moveTo>
                  <a:cubicBezTo>
                    <a:pt x="902057" y="266029"/>
                    <a:pt x="1050646" y="577518"/>
                    <a:pt x="1100316" y="939941"/>
                  </a:cubicBezTo>
                  <a:cubicBezTo>
                    <a:pt x="1088950" y="922261"/>
                    <a:pt x="1079269" y="907950"/>
                    <a:pt x="1069588" y="893217"/>
                  </a:cubicBezTo>
                  <a:cubicBezTo>
                    <a:pt x="1019918" y="820396"/>
                    <a:pt x="961408" y="755993"/>
                    <a:pt x="886061" y="708849"/>
                  </a:cubicBezTo>
                  <a:cubicBezTo>
                    <a:pt x="825868" y="670965"/>
                    <a:pt x="760203" y="648656"/>
                    <a:pt x="689065" y="641079"/>
                  </a:cubicBezTo>
                  <a:cubicBezTo>
                    <a:pt x="574993" y="629293"/>
                    <a:pt x="466813" y="654128"/>
                    <a:pt x="361580" y="695379"/>
                  </a:cubicBezTo>
                  <a:cubicBezTo>
                    <a:pt x="318224" y="712217"/>
                    <a:pt x="276131" y="733684"/>
                    <a:pt x="233196" y="752626"/>
                  </a:cubicBezTo>
                  <a:cubicBezTo>
                    <a:pt x="229408" y="754310"/>
                    <a:pt x="225619" y="756414"/>
                    <a:pt x="220568" y="758940"/>
                  </a:cubicBezTo>
                  <a:cubicBezTo>
                    <a:pt x="146905" y="666335"/>
                    <a:pt x="73242" y="574151"/>
                    <a:pt x="0" y="481967"/>
                  </a:cubicBezTo>
                  <a:cubicBezTo>
                    <a:pt x="49249" y="420090"/>
                    <a:pt x="539214" y="59772"/>
                    <a:pt x="6558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6"/>
            <p:cNvSpPr/>
            <p:nvPr/>
          </p:nvSpPr>
          <p:spPr>
            <a:xfrm>
              <a:off x="1457151" y="1173205"/>
              <a:ext cx="1304889" cy="614560"/>
            </a:xfrm>
            <a:custGeom>
              <a:rect b="b" l="l" r="r" t="t"/>
              <a:pathLst>
                <a:path extrusionOk="0" h="614560" w="1304888">
                  <a:moveTo>
                    <a:pt x="0" y="269357"/>
                  </a:moveTo>
                  <a:cubicBezTo>
                    <a:pt x="37463" y="247469"/>
                    <a:pt x="74084" y="224738"/>
                    <a:pt x="111968" y="204113"/>
                  </a:cubicBezTo>
                  <a:cubicBezTo>
                    <a:pt x="248771" y="129187"/>
                    <a:pt x="393150" y="74466"/>
                    <a:pt x="545528" y="40370"/>
                  </a:cubicBezTo>
                  <a:cubicBezTo>
                    <a:pt x="617507" y="23954"/>
                    <a:pt x="689907" y="10905"/>
                    <a:pt x="763570" y="6696"/>
                  </a:cubicBezTo>
                  <a:cubicBezTo>
                    <a:pt x="831340" y="2907"/>
                    <a:pt x="899531" y="-1302"/>
                    <a:pt x="967301" y="382"/>
                  </a:cubicBezTo>
                  <a:cubicBezTo>
                    <a:pt x="1030441" y="1645"/>
                    <a:pt x="1093160" y="9642"/>
                    <a:pt x="1155879" y="15956"/>
                  </a:cubicBezTo>
                  <a:cubicBezTo>
                    <a:pt x="1163035" y="16798"/>
                    <a:pt x="1171453" y="21849"/>
                    <a:pt x="1176504" y="27742"/>
                  </a:cubicBezTo>
                  <a:cubicBezTo>
                    <a:pt x="1231226" y="88356"/>
                    <a:pt x="1274581" y="156126"/>
                    <a:pt x="1296470" y="236104"/>
                  </a:cubicBezTo>
                  <a:cubicBezTo>
                    <a:pt x="1333091" y="368276"/>
                    <a:pt x="1286789" y="506763"/>
                    <a:pt x="1177346" y="588844"/>
                  </a:cubicBezTo>
                  <a:cubicBezTo>
                    <a:pt x="1158825" y="602735"/>
                    <a:pt x="1139462" y="620414"/>
                    <a:pt x="1113786" y="614521"/>
                  </a:cubicBezTo>
                  <a:cubicBezTo>
                    <a:pt x="1095265" y="610733"/>
                    <a:pt x="1075902" y="604419"/>
                    <a:pt x="1059906" y="594737"/>
                  </a:cubicBezTo>
                  <a:cubicBezTo>
                    <a:pt x="1010657" y="564851"/>
                    <a:pt x="962250" y="532860"/>
                    <a:pt x="913843" y="500870"/>
                  </a:cubicBezTo>
                  <a:cubicBezTo>
                    <a:pt x="818712" y="437730"/>
                    <a:pt x="720214" y="380904"/>
                    <a:pt x="612877" y="340495"/>
                  </a:cubicBezTo>
                  <a:cubicBezTo>
                    <a:pt x="524902" y="307241"/>
                    <a:pt x="434402" y="284511"/>
                    <a:pt x="340955" y="272304"/>
                  </a:cubicBezTo>
                  <a:cubicBezTo>
                    <a:pt x="253822" y="260938"/>
                    <a:pt x="166689" y="260097"/>
                    <a:pt x="79556" y="265148"/>
                  </a:cubicBezTo>
                  <a:cubicBezTo>
                    <a:pt x="53458" y="266832"/>
                    <a:pt x="27361" y="270199"/>
                    <a:pt x="1263" y="273146"/>
                  </a:cubicBezTo>
                  <a:cubicBezTo>
                    <a:pt x="1263" y="271883"/>
                    <a:pt x="421" y="270620"/>
                    <a:pt x="0" y="2693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6"/>
            <p:cNvSpPr/>
            <p:nvPr/>
          </p:nvSpPr>
          <p:spPr>
            <a:xfrm>
              <a:off x="2629867" y="1203472"/>
              <a:ext cx="921841" cy="917631"/>
            </a:xfrm>
            <a:custGeom>
              <a:rect b="b" l="l" r="r" t="t"/>
              <a:pathLst>
                <a:path extrusionOk="0" h="917631" w="921840">
                  <a:moveTo>
                    <a:pt x="255506" y="917631"/>
                  </a:moveTo>
                  <a:cubicBezTo>
                    <a:pt x="170477" y="838496"/>
                    <a:pt x="85870" y="759361"/>
                    <a:pt x="0" y="679384"/>
                  </a:cubicBezTo>
                  <a:cubicBezTo>
                    <a:pt x="8419" y="670544"/>
                    <a:pt x="16416" y="662547"/>
                    <a:pt x="23993" y="654549"/>
                  </a:cubicBezTo>
                  <a:cubicBezTo>
                    <a:pt x="69454" y="607405"/>
                    <a:pt x="111547" y="557314"/>
                    <a:pt x="143117" y="499646"/>
                  </a:cubicBezTo>
                  <a:cubicBezTo>
                    <a:pt x="199943" y="396518"/>
                    <a:pt x="203310" y="289180"/>
                    <a:pt x="163742" y="179738"/>
                  </a:cubicBezTo>
                  <a:cubicBezTo>
                    <a:pt x="143959" y="124596"/>
                    <a:pt x="116177" y="73242"/>
                    <a:pt x="84186" y="24414"/>
                  </a:cubicBezTo>
                  <a:cubicBezTo>
                    <a:pt x="79556" y="17258"/>
                    <a:pt x="74926" y="9681"/>
                    <a:pt x="68191" y="0"/>
                  </a:cubicBezTo>
                  <a:cubicBezTo>
                    <a:pt x="93447" y="5472"/>
                    <a:pt x="116177" y="9681"/>
                    <a:pt x="138487" y="15154"/>
                  </a:cubicBezTo>
                  <a:cubicBezTo>
                    <a:pt x="314436" y="57668"/>
                    <a:pt x="479441" y="126280"/>
                    <a:pt x="633502" y="221410"/>
                  </a:cubicBezTo>
                  <a:cubicBezTo>
                    <a:pt x="736631" y="285392"/>
                    <a:pt x="831340" y="359476"/>
                    <a:pt x="918473" y="443662"/>
                  </a:cubicBezTo>
                  <a:cubicBezTo>
                    <a:pt x="926892" y="452081"/>
                    <a:pt x="926471" y="455448"/>
                    <a:pt x="915527" y="460920"/>
                  </a:cubicBezTo>
                  <a:cubicBezTo>
                    <a:pt x="743786" y="540476"/>
                    <a:pt x="593093" y="652023"/>
                    <a:pt x="445346" y="768200"/>
                  </a:cubicBezTo>
                  <a:cubicBezTo>
                    <a:pt x="384732" y="816187"/>
                    <a:pt x="324117" y="864173"/>
                    <a:pt x="263924" y="912159"/>
                  </a:cubicBezTo>
                  <a:cubicBezTo>
                    <a:pt x="261399" y="913843"/>
                    <a:pt x="258873" y="915527"/>
                    <a:pt x="255506" y="9176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8" name="Google Shape;428;p16"/>
          <p:cNvSpPr txBox="1"/>
          <p:nvPr/>
        </p:nvSpPr>
        <p:spPr>
          <a:xfrm>
            <a:off x="3496646" y="3210095"/>
            <a:ext cx="515791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Valeurs sportives </a:t>
            </a:r>
            <a:endParaRPr b="1" sz="14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" name="Google Shape;433;p17"/>
          <p:cNvGrpSpPr/>
          <p:nvPr/>
        </p:nvGrpSpPr>
        <p:grpSpPr>
          <a:xfrm flipH="1">
            <a:off x="0" y="185046"/>
            <a:ext cx="7185675" cy="1052040"/>
            <a:chOff x="5006326" y="5391623"/>
            <a:chExt cx="7185675" cy="1052040"/>
          </a:xfrm>
        </p:grpSpPr>
        <p:sp>
          <p:nvSpPr>
            <p:cNvPr id="434" name="Google Shape;434;p17"/>
            <p:cNvSpPr/>
            <p:nvPr/>
          </p:nvSpPr>
          <p:spPr>
            <a:xfrm flipH="1">
              <a:off x="5006326" y="5481074"/>
              <a:ext cx="7185674" cy="962589"/>
            </a:xfrm>
            <a:custGeom>
              <a:rect b="b" l="l" r="r" t="t"/>
              <a:pathLst>
                <a:path extrusionOk="0" h="962589" w="7185674">
                  <a:moveTo>
                    <a:pt x="7185674" y="0"/>
                  </a:moveTo>
                  <a:lnTo>
                    <a:pt x="0" y="0"/>
                  </a:lnTo>
                  <a:lnTo>
                    <a:pt x="0" y="962589"/>
                  </a:lnTo>
                  <a:lnTo>
                    <a:pt x="6924558" y="962589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7"/>
            <p:cNvSpPr/>
            <p:nvPr/>
          </p:nvSpPr>
          <p:spPr>
            <a:xfrm flipH="1">
              <a:off x="5115658" y="5391623"/>
              <a:ext cx="7076343" cy="962589"/>
            </a:xfrm>
            <a:custGeom>
              <a:rect b="b" l="l" r="r" t="t"/>
              <a:pathLst>
                <a:path extrusionOk="0" h="962589" w="7076343">
                  <a:moveTo>
                    <a:pt x="7076343" y="0"/>
                  </a:moveTo>
                  <a:lnTo>
                    <a:pt x="0" y="0"/>
                  </a:lnTo>
                  <a:lnTo>
                    <a:pt x="0" y="962589"/>
                  </a:lnTo>
                  <a:lnTo>
                    <a:pt x="6807987" y="962589"/>
                  </a:lnTo>
                  <a:close/>
                </a:path>
              </a:pathLst>
            </a:custGeom>
            <a:solidFill>
              <a:srgbClr val="EC810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6" name="Google Shape;436;p17"/>
          <p:cNvSpPr txBox="1"/>
          <p:nvPr/>
        </p:nvSpPr>
        <p:spPr>
          <a:xfrm>
            <a:off x="323530" y="320459"/>
            <a:ext cx="6332248" cy="7242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 2023  </a:t>
            </a: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(2/2)</a:t>
            </a:r>
            <a:endParaRPr sz="4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7"/>
          <p:cNvSpPr/>
          <p:nvPr/>
        </p:nvSpPr>
        <p:spPr>
          <a:xfrm>
            <a:off x="9512712" y="1421610"/>
            <a:ext cx="2640544" cy="5029200"/>
          </a:xfrm>
          <a:custGeom>
            <a:rect b="b" l="l" r="r" t="t"/>
            <a:pathLst>
              <a:path extrusionOk="0" h="4587950" w="2283436">
                <a:moveTo>
                  <a:pt x="372500" y="4590899"/>
                </a:moveTo>
                <a:cubicBezTo>
                  <a:pt x="324723" y="4556472"/>
                  <a:pt x="306456" y="4503777"/>
                  <a:pt x="298024" y="4451082"/>
                </a:cubicBezTo>
                <a:cubicBezTo>
                  <a:pt x="288188" y="4387849"/>
                  <a:pt x="290296" y="4323912"/>
                  <a:pt x="309266" y="4261381"/>
                </a:cubicBezTo>
                <a:cubicBezTo>
                  <a:pt x="321210" y="4221333"/>
                  <a:pt x="322615" y="4180583"/>
                  <a:pt x="321210" y="4139129"/>
                </a:cubicBezTo>
                <a:cubicBezTo>
                  <a:pt x="319805" y="4091353"/>
                  <a:pt x="327533" y="4044279"/>
                  <a:pt x="329641" y="3996503"/>
                </a:cubicBezTo>
                <a:cubicBezTo>
                  <a:pt x="330344" y="3981045"/>
                  <a:pt x="334559" y="3964886"/>
                  <a:pt x="340180" y="3949429"/>
                </a:cubicBezTo>
                <a:cubicBezTo>
                  <a:pt x="352827" y="3916407"/>
                  <a:pt x="375310" y="3907975"/>
                  <a:pt x="410440" y="3905868"/>
                </a:cubicBezTo>
                <a:cubicBezTo>
                  <a:pt x="458216" y="3903057"/>
                  <a:pt x="497562" y="3911488"/>
                  <a:pt x="542528" y="3923433"/>
                </a:cubicBezTo>
                <a:cubicBezTo>
                  <a:pt x="572739" y="3931161"/>
                  <a:pt x="598033" y="3926243"/>
                  <a:pt x="617003" y="3900247"/>
                </a:cubicBezTo>
                <a:cubicBezTo>
                  <a:pt x="626137" y="3887600"/>
                  <a:pt x="637378" y="3883384"/>
                  <a:pt x="652133" y="3886195"/>
                </a:cubicBezTo>
                <a:cubicBezTo>
                  <a:pt x="663374" y="3888303"/>
                  <a:pt x="671805" y="3884790"/>
                  <a:pt x="679534" y="3874251"/>
                </a:cubicBezTo>
                <a:cubicBezTo>
                  <a:pt x="711853" y="3829987"/>
                  <a:pt x="746983" y="3787832"/>
                  <a:pt x="777897" y="3742865"/>
                </a:cubicBezTo>
                <a:cubicBezTo>
                  <a:pt x="796165" y="3716167"/>
                  <a:pt x="872748" y="3591807"/>
                  <a:pt x="900149" y="3561596"/>
                </a:cubicBezTo>
                <a:cubicBezTo>
                  <a:pt x="958464" y="3497660"/>
                  <a:pt x="1046991" y="3475177"/>
                  <a:pt x="1117251" y="3425995"/>
                </a:cubicBezTo>
                <a:cubicBezTo>
                  <a:pt x="1130600" y="3416861"/>
                  <a:pt x="1141842" y="3403512"/>
                  <a:pt x="1153083" y="3391568"/>
                </a:cubicBezTo>
                <a:cubicBezTo>
                  <a:pt x="1165028" y="3378921"/>
                  <a:pt x="1162217" y="3364869"/>
                  <a:pt x="1150273" y="3355735"/>
                </a:cubicBezTo>
                <a:cubicBezTo>
                  <a:pt x="1109523" y="3324118"/>
                  <a:pt x="1112333" y="3279855"/>
                  <a:pt x="1105307" y="3232078"/>
                </a:cubicBezTo>
                <a:cubicBezTo>
                  <a:pt x="1100389" y="3199759"/>
                  <a:pt x="1093363" y="3167440"/>
                  <a:pt x="1082824" y="3137228"/>
                </a:cubicBezTo>
                <a:cubicBezTo>
                  <a:pt x="1068069" y="3092964"/>
                  <a:pt x="1061043" y="3047998"/>
                  <a:pt x="1066664" y="3001627"/>
                </a:cubicBezTo>
                <a:cubicBezTo>
                  <a:pt x="1071582" y="2966497"/>
                  <a:pt x="1066664" y="2932773"/>
                  <a:pt x="1058936" y="2899048"/>
                </a:cubicBezTo>
                <a:cubicBezTo>
                  <a:pt x="1054017" y="2875160"/>
                  <a:pt x="1054720" y="2853379"/>
                  <a:pt x="1061746" y="2830896"/>
                </a:cubicBezTo>
                <a:cubicBezTo>
                  <a:pt x="1063854" y="2822465"/>
                  <a:pt x="1062449" y="2812629"/>
                  <a:pt x="1061043" y="2803495"/>
                </a:cubicBezTo>
                <a:cubicBezTo>
                  <a:pt x="1057530" y="2788740"/>
                  <a:pt x="1051910" y="2773986"/>
                  <a:pt x="1048397" y="2759232"/>
                </a:cubicBezTo>
                <a:cubicBezTo>
                  <a:pt x="1046991" y="2754313"/>
                  <a:pt x="1048397" y="2747287"/>
                  <a:pt x="1051207" y="2744477"/>
                </a:cubicBezTo>
                <a:cubicBezTo>
                  <a:pt x="1063151" y="2731830"/>
                  <a:pt x="1043478" y="2717778"/>
                  <a:pt x="1041371" y="2703727"/>
                </a:cubicBezTo>
                <a:cubicBezTo>
                  <a:pt x="1040668" y="2700916"/>
                  <a:pt x="1039263" y="2697403"/>
                  <a:pt x="1037155" y="2695998"/>
                </a:cubicBezTo>
                <a:cubicBezTo>
                  <a:pt x="1011159" y="2685459"/>
                  <a:pt x="1023103" y="2658058"/>
                  <a:pt x="992189" y="2655247"/>
                </a:cubicBezTo>
                <a:cubicBezTo>
                  <a:pt x="979542" y="2653842"/>
                  <a:pt x="966896" y="2648924"/>
                  <a:pt x="954951" y="2644006"/>
                </a:cubicBezTo>
                <a:cubicBezTo>
                  <a:pt x="949331" y="2641898"/>
                  <a:pt x="943007" y="2638385"/>
                  <a:pt x="938792" y="2633467"/>
                </a:cubicBezTo>
                <a:cubicBezTo>
                  <a:pt x="881179" y="2575151"/>
                  <a:pt x="834808" y="2509810"/>
                  <a:pt x="812325" y="2429012"/>
                </a:cubicBezTo>
                <a:cubicBezTo>
                  <a:pt x="805299" y="2403718"/>
                  <a:pt x="787734" y="2343997"/>
                  <a:pt x="790544" y="2339782"/>
                </a:cubicBezTo>
                <a:cubicBezTo>
                  <a:pt x="806704" y="2313083"/>
                  <a:pt x="806001" y="2284277"/>
                  <a:pt x="805299" y="2254768"/>
                </a:cubicBezTo>
                <a:cubicBezTo>
                  <a:pt x="804596" y="2216828"/>
                  <a:pt x="803191" y="2178887"/>
                  <a:pt x="801083" y="2140947"/>
                </a:cubicBezTo>
                <a:cubicBezTo>
                  <a:pt x="800380" y="2124085"/>
                  <a:pt x="797570" y="2064364"/>
                  <a:pt x="798273" y="2051015"/>
                </a:cubicBezTo>
                <a:cubicBezTo>
                  <a:pt x="798975" y="2038368"/>
                  <a:pt x="798975" y="2025722"/>
                  <a:pt x="801083" y="2013075"/>
                </a:cubicBezTo>
                <a:cubicBezTo>
                  <a:pt x="805299" y="1988484"/>
                  <a:pt x="808109" y="1963190"/>
                  <a:pt x="815838" y="1940707"/>
                </a:cubicBezTo>
                <a:cubicBezTo>
                  <a:pt x="822863" y="1920332"/>
                  <a:pt x="824971" y="1902767"/>
                  <a:pt x="816540" y="1882392"/>
                </a:cubicBezTo>
                <a:cubicBezTo>
                  <a:pt x="809514" y="1866232"/>
                  <a:pt x="806704" y="1847965"/>
                  <a:pt x="806001" y="1831102"/>
                </a:cubicBezTo>
                <a:cubicBezTo>
                  <a:pt x="804596" y="1800891"/>
                  <a:pt x="786328" y="1770679"/>
                  <a:pt x="786328" y="1740468"/>
                </a:cubicBezTo>
                <a:cubicBezTo>
                  <a:pt x="786328" y="1729929"/>
                  <a:pt x="786328" y="1717985"/>
                  <a:pt x="782113" y="1708851"/>
                </a:cubicBezTo>
                <a:cubicBezTo>
                  <a:pt x="762440" y="1665290"/>
                  <a:pt x="739957" y="1609082"/>
                  <a:pt x="707638" y="1571845"/>
                </a:cubicBezTo>
                <a:cubicBezTo>
                  <a:pt x="699207" y="1562711"/>
                  <a:pt x="680237" y="1528986"/>
                  <a:pt x="674616" y="1526879"/>
                </a:cubicBezTo>
                <a:cubicBezTo>
                  <a:pt x="646512" y="1514232"/>
                  <a:pt x="624029" y="1485425"/>
                  <a:pt x="614895" y="1456619"/>
                </a:cubicBezTo>
                <a:cubicBezTo>
                  <a:pt x="602951" y="1418679"/>
                  <a:pt x="594520" y="1415868"/>
                  <a:pt x="594520" y="1376523"/>
                </a:cubicBezTo>
                <a:cubicBezTo>
                  <a:pt x="594520" y="1359661"/>
                  <a:pt x="547446" y="1357553"/>
                  <a:pt x="531286" y="1348419"/>
                </a:cubicBezTo>
                <a:cubicBezTo>
                  <a:pt x="462432" y="1312587"/>
                  <a:pt x="423789" y="1273944"/>
                  <a:pt x="356340" y="1236706"/>
                </a:cubicBezTo>
                <a:cubicBezTo>
                  <a:pt x="338775" y="1226870"/>
                  <a:pt x="319102" y="1219844"/>
                  <a:pt x="302240" y="1210008"/>
                </a:cubicBezTo>
                <a:cubicBezTo>
                  <a:pt x="265002" y="1187525"/>
                  <a:pt x="227765" y="1165744"/>
                  <a:pt x="191932" y="1140451"/>
                </a:cubicBezTo>
                <a:cubicBezTo>
                  <a:pt x="149777" y="1110942"/>
                  <a:pt x="108324" y="1080028"/>
                  <a:pt x="68276" y="1047708"/>
                </a:cubicBezTo>
                <a:cubicBezTo>
                  <a:pt x="51413" y="1034359"/>
                  <a:pt x="38767" y="1015389"/>
                  <a:pt x="24715" y="998527"/>
                </a:cubicBezTo>
                <a:cubicBezTo>
                  <a:pt x="-6200" y="960586"/>
                  <a:pt x="-4092" y="918431"/>
                  <a:pt x="9258" y="875572"/>
                </a:cubicBezTo>
                <a:cubicBezTo>
                  <a:pt x="41577" y="767373"/>
                  <a:pt x="120268" y="641608"/>
                  <a:pt x="181394" y="544650"/>
                </a:cubicBezTo>
                <a:cubicBezTo>
                  <a:pt x="196851" y="520761"/>
                  <a:pt x="213010" y="497576"/>
                  <a:pt x="228467" y="473688"/>
                </a:cubicBezTo>
                <a:cubicBezTo>
                  <a:pt x="243222" y="449799"/>
                  <a:pt x="240412" y="438558"/>
                  <a:pt x="219334" y="420290"/>
                </a:cubicBezTo>
                <a:cubicBezTo>
                  <a:pt x="213713" y="415372"/>
                  <a:pt x="201066" y="405536"/>
                  <a:pt x="201066" y="397807"/>
                </a:cubicBezTo>
                <a:cubicBezTo>
                  <a:pt x="199661" y="354246"/>
                  <a:pt x="199661" y="310685"/>
                  <a:pt x="200364" y="267124"/>
                </a:cubicBezTo>
                <a:cubicBezTo>
                  <a:pt x="200364" y="260801"/>
                  <a:pt x="213713" y="254478"/>
                  <a:pt x="216523" y="248154"/>
                </a:cubicBezTo>
                <a:cubicBezTo>
                  <a:pt x="219334" y="241128"/>
                  <a:pt x="224252" y="234805"/>
                  <a:pt x="224954" y="227076"/>
                </a:cubicBezTo>
                <a:cubicBezTo>
                  <a:pt x="235493" y="156114"/>
                  <a:pt x="274136" y="100609"/>
                  <a:pt x="329641" y="59156"/>
                </a:cubicBezTo>
                <a:cubicBezTo>
                  <a:pt x="358448" y="38078"/>
                  <a:pt x="394280" y="21918"/>
                  <a:pt x="433625" y="20513"/>
                </a:cubicBezTo>
                <a:cubicBezTo>
                  <a:pt x="461027" y="19108"/>
                  <a:pt x="488428" y="17000"/>
                  <a:pt x="515829" y="12082"/>
                </a:cubicBezTo>
                <a:cubicBezTo>
                  <a:pt x="576252" y="1543"/>
                  <a:pt x="563606" y="-12509"/>
                  <a:pt x="623326" y="21216"/>
                </a:cubicBezTo>
                <a:cubicBezTo>
                  <a:pt x="654943" y="38781"/>
                  <a:pt x="689370" y="58453"/>
                  <a:pt x="720987" y="75316"/>
                </a:cubicBezTo>
                <a:cubicBezTo>
                  <a:pt x="791949" y="112553"/>
                  <a:pt x="836213" y="108338"/>
                  <a:pt x="907175" y="144873"/>
                </a:cubicBezTo>
                <a:cubicBezTo>
                  <a:pt x="935279" y="159627"/>
                  <a:pt x="974624" y="180705"/>
                  <a:pt x="1004836" y="190541"/>
                </a:cubicBezTo>
                <a:cubicBezTo>
                  <a:pt x="1082121" y="248857"/>
                  <a:pt x="1096876" y="253775"/>
                  <a:pt x="1143247" y="283987"/>
                </a:cubicBezTo>
                <a:cubicBezTo>
                  <a:pt x="1266201" y="364785"/>
                  <a:pt x="1261283" y="387971"/>
                  <a:pt x="1300629" y="501089"/>
                </a:cubicBezTo>
                <a:cubicBezTo>
                  <a:pt x="1309762" y="528490"/>
                  <a:pt x="1330138" y="554486"/>
                  <a:pt x="1344189" y="580482"/>
                </a:cubicBezTo>
                <a:cubicBezTo>
                  <a:pt x="1372293" y="631772"/>
                  <a:pt x="1398289" y="686574"/>
                  <a:pt x="1405315" y="744187"/>
                </a:cubicBezTo>
                <a:cubicBezTo>
                  <a:pt x="1412341" y="795476"/>
                  <a:pt x="1419367" y="846063"/>
                  <a:pt x="1443958" y="893137"/>
                </a:cubicBezTo>
                <a:cubicBezTo>
                  <a:pt x="1453794" y="911405"/>
                  <a:pt x="1455902" y="933888"/>
                  <a:pt x="1460118" y="954966"/>
                </a:cubicBezTo>
                <a:cubicBezTo>
                  <a:pt x="1465036" y="976746"/>
                  <a:pt x="1467144" y="998527"/>
                  <a:pt x="1472062" y="1020307"/>
                </a:cubicBezTo>
                <a:cubicBezTo>
                  <a:pt x="1482601" y="1063868"/>
                  <a:pt x="1479790" y="1106726"/>
                  <a:pt x="1465036" y="1148882"/>
                </a:cubicBezTo>
                <a:cubicBezTo>
                  <a:pt x="1461523" y="1160124"/>
                  <a:pt x="1429204" y="1199469"/>
                  <a:pt x="1427096" y="1211413"/>
                </a:cubicBezTo>
                <a:cubicBezTo>
                  <a:pt x="1422178" y="1237409"/>
                  <a:pt x="1408828" y="1238814"/>
                  <a:pt x="1432014" y="1254271"/>
                </a:cubicBezTo>
                <a:cubicBezTo>
                  <a:pt x="1436230" y="1257082"/>
                  <a:pt x="1441148" y="1259892"/>
                  <a:pt x="1445363" y="1263405"/>
                </a:cubicBezTo>
                <a:cubicBezTo>
                  <a:pt x="1491032" y="1302751"/>
                  <a:pt x="1481898" y="1304858"/>
                  <a:pt x="1462928" y="1343501"/>
                </a:cubicBezTo>
                <a:cubicBezTo>
                  <a:pt x="1457307" y="1354743"/>
                  <a:pt x="1457307" y="1369497"/>
                  <a:pt x="1453794" y="1382144"/>
                </a:cubicBezTo>
                <a:cubicBezTo>
                  <a:pt x="1442553" y="1425002"/>
                  <a:pt x="1479088" y="1465050"/>
                  <a:pt x="1479790" y="1507206"/>
                </a:cubicBezTo>
                <a:cubicBezTo>
                  <a:pt x="1479790" y="1518447"/>
                  <a:pt x="1467846" y="1528986"/>
                  <a:pt x="1472062" y="1539525"/>
                </a:cubicBezTo>
                <a:cubicBezTo>
                  <a:pt x="1487519" y="1574655"/>
                  <a:pt x="1453092" y="1616108"/>
                  <a:pt x="1468549" y="1651238"/>
                </a:cubicBezTo>
                <a:cubicBezTo>
                  <a:pt x="1476980" y="1670911"/>
                  <a:pt x="1488924" y="1690583"/>
                  <a:pt x="1494545" y="1710959"/>
                </a:cubicBezTo>
                <a:cubicBezTo>
                  <a:pt x="1509299" y="1768572"/>
                  <a:pt x="1508597" y="1907685"/>
                  <a:pt x="1517028" y="1924548"/>
                </a:cubicBezTo>
                <a:cubicBezTo>
                  <a:pt x="1535998" y="1965298"/>
                  <a:pt x="1558481" y="2008157"/>
                  <a:pt x="1566912" y="2051718"/>
                </a:cubicBezTo>
                <a:cubicBezTo>
                  <a:pt x="1571830" y="2077714"/>
                  <a:pt x="1577451" y="2103710"/>
                  <a:pt x="1582369" y="2129706"/>
                </a:cubicBezTo>
                <a:cubicBezTo>
                  <a:pt x="1582369" y="2131111"/>
                  <a:pt x="1583072" y="2132516"/>
                  <a:pt x="1582369" y="2133219"/>
                </a:cubicBezTo>
                <a:cubicBezTo>
                  <a:pt x="1564102" y="2157810"/>
                  <a:pt x="1581667" y="2179590"/>
                  <a:pt x="1587288" y="2202776"/>
                </a:cubicBezTo>
                <a:cubicBezTo>
                  <a:pt x="1590801" y="2218233"/>
                  <a:pt x="1590801" y="2234392"/>
                  <a:pt x="1590098" y="2249850"/>
                </a:cubicBezTo>
                <a:cubicBezTo>
                  <a:pt x="1590098" y="2255470"/>
                  <a:pt x="1581667" y="2280764"/>
                  <a:pt x="1573938" y="2287087"/>
                </a:cubicBezTo>
                <a:cubicBezTo>
                  <a:pt x="1580964" y="2291303"/>
                  <a:pt x="1609068" y="2296221"/>
                  <a:pt x="1616797" y="2300436"/>
                </a:cubicBezTo>
                <a:cubicBezTo>
                  <a:pt x="1654034" y="2318001"/>
                  <a:pt x="1739751" y="2335566"/>
                  <a:pt x="1776988" y="2351726"/>
                </a:cubicBezTo>
                <a:cubicBezTo>
                  <a:pt x="1784717" y="2355239"/>
                  <a:pt x="1794553" y="2355239"/>
                  <a:pt x="1802984" y="2354536"/>
                </a:cubicBezTo>
                <a:cubicBezTo>
                  <a:pt x="1822657" y="2354536"/>
                  <a:pt x="1835304" y="2364373"/>
                  <a:pt x="1849356" y="2377020"/>
                </a:cubicBezTo>
                <a:cubicBezTo>
                  <a:pt x="1864110" y="2390369"/>
                  <a:pt x="1891511" y="2383343"/>
                  <a:pt x="1909076" y="2394584"/>
                </a:cubicBezTo>
                <a:cubicBezTo>
                  <a:pt x="1925236" y="2405123"/>
                  <a:pt x="1939991" y="2417067"/>
                  <a:pt x="1955448" y="2429012"/>
                </a:cubicBezTo>
                <a:cubicBezTo>
                  <a:pt x="1968094" y="2438848"/>
                  <a:pt x="1979336" y="2450792"/>
                  <a:pt x="1992685" y="2459223"/>
                </a:cubicBezTo>
                <a:cubicBezTo>
                  <a:pt x="2051001" y="2495056"/>
                  <a:pt x="2066458" y="2527375"/>
                  <a:pt x="2054514" y="2595527"/>
                </a:cubicBezTo>
                <a:cubicBezTo>
                  <a:pt x="2046083" y="2646816"/>
                  <a:pt x="2032733" y="2713563"/>
                  <a:pt x="2022194" y="2764852"/>
                </a:cubicBezTo>
                <a:cubicBezTo>
                  <a:pt x="2015168" y="2799982"/>
                  <a:pt x="2003224" y="2918018"/>
                  <a:pt x="1999711" y="2943311"/>
                </a:cubicBezTo>
                <a:cubicBezTo>
                  <a:pt x="1989875" y="3010058"/>
                  <a:pt x="1913995" y="3241915"/>
                  <a:pt x="1909076" y="3258777"/>
                </a:cubicBezTo>
                <a:cubicBezTo>
                  <a:pt x="1896430" y="3300230"/>
                  <a:pt x="1869731" y="3468853"/>
                  <a:pt x="1860597" y="3507496"/>
                </a:cubicBezTo>
                <a:cubicBezTo>
                  <a:pt x="1862705" y="3508901"/>
                  <a:pt x="1864813" y="3510306"/>
                  <a:pt x="1866921" y="3511712"/>
                </a:cubicBezTo>
                <a:cubicBezTo>
                  <a:pt x="1871839" y="3509604"/>
                  <a:pt x="1877460" y="3508199"/>
                  <a:pt x="1882378" y="3504686"/>
                </a:cubicBezTo>
                <a:cubicBezTo>
                  <a:pt x="1896430" y="3494849"/>
                  <a:pt x="1909779" y="3483608"/>
                  <a:pt x="1925236" y="3475879"/>
                </a:cubicBezTo>
                <a:cubicBezTo>
                  <a:pt x="1932965" y="3471664"/>
                  <a:pt x="1944206" y="3474474"/>
                  <a:pt x="1954042" y="3473771"/>
                </a:cubicBezTo>
                <a:cubicBezTo>
                  <a:pt x="1953340" y="3482905"/>
                  <a:pt x="1954745" y="3492039"/>
                  <a:pt x="1951935" y="3500470"/>
                </a:cubicBezTo>
                <a:cubicBezTo>
                  <a:pt x="1940693" y="3541923"/>
                  <a:pt x="1935073" y="3575648"/>
                  <a:pt x="1923831" y="3617101"/>
                </a:cubicBezTo>
                <a:cubicBezTo>
                  <a:pt x="1921723" y="3624829"/>
                  <a:pt x="1922426" y="3633261"/>
                  <a:pt x="1921723" y="3639584"/>
                </a:cubicBezTo>
                <a:cubicBezTo>
                  <a:pt x="1934370" y="3645205"/>
                  <a:pt x="1944909" y="3650123"/>
                  <a:pt x="1955448" y="3653636"/>
                </a:cubicBezTo>
                <a:cubicBezTo>
                  <a:pt x="1984957" y="3664877"/>
                  <a:pt x="1978633" y="3656446"/>
                  <a:pt x="1989172" y="3715464"/>
                </a:cubicBezTo>
                <a:cubicBezTo>
                  <a:pt x="1989875" y="3719680"/>
                  <a:pt x="1987767" y="3724598"/>
                  <a:pt x="1986362" y="3728813"/>
                </a:cubicBezTo>
                <a:cubicBezTo>
                  <a:pt x="1983552" y="3735137"/>
                  <a:pt x="1968797" y="3728111"/>
                  <a:pt x="1970202" y="3732326"/>
                </a:cubicBezTo>
                <a:cubicBezTo>
                  <a:pt x="1973715" y="3742865"/>
                  <a:pt x="1986362" y="3768861"/>
                  <a:pt x="1994793" y="3774482"/>
                </a:cubicBezTo>
                <a:cubicBezTo>
                  <a:pt x="2043272" y="3803289"/>
                  <a:pt x="2060837" y="3842634"/>
                  <a:pt x="2101588" y="3879871"/>
                </a:cubicBezTo>
                <a:cubicBezTo>
                  <a:pt x="2117045" y="3893923"/>
                  <a:pt x="2134610" y="3898139"/>
                  <a:pt x="2153580" y="3900247"/>
                </a:cubicBezTo>
                <a:cubicBezTo>
                  <a:pt x="2180981" y="3904462"/>
                  <a:pt x="2209085" y="3907975"/>
                  <a:pt x="2236486" y="3912894"/>
                </a:cubicBezTo>
                <a:cubicBezTo>
                  <a:pt x="2242107" y="3913596"/>
                  <a:pt x="2250538" y="3917812"/>
                  <a:pt x="2252646" y="3922027"/>
                </a:cubicBezTo>
                <a:cubicBezTo>
                  <a:pt x="2263887" y="3944510"/>
                  <a:pt x="2275129" y="3967696"/>
                  <a:pt x="2282857" y="3991584"/>
                </a:cubicBezTo>
                <a:cubicBezTo>
                  <a:pt x="2287775" y="4007744"/>
                  <a:pt x="2276534" y="4016878"/>
                  <a:pt x="2259672" y="4021093"/>
                </a:cubicBezTo>
                <a:cubicBezTo>
                  <a:pt x="2221732" y="4028822"/>
                  <a:pt x="2183791" y="4039361"/>
                  <a:pt x="2145851" y="4041468"/>
                </a:cubicBezTo>
                <a:cubicBezTo>
                  <a:pt x="2065053" y="4046387"/>
                  <a:pt x="1997603" y="4032335"/>
                  <a:pt x="1917508" y="4019688"/>
                </a:cubicBezTo>
                <a:cubicBezTo>
                  <a:pt x="1836709" y="4006339"/>
                  <a:pt x="1755208" y="3994395"/>
                  <a:pt x="1674409" y="3978938"/>
                </a:cubicBezTo>
                <a:cubicBezTo>
                  <a:pt x="1629443" y="3970506"/>
                  <a:pt x="1584477" y="3963481"/>
                  <a:pt x="1540214" y="3951536"/>
                </a:cubicBezTo>
                <a:cubicBezTo>
                  <a:pt x="1532485" y="3949429"/>
                  <a:pt x="1525459" y="3944510"/>
                  <a:pt x="1518433" y="3939592"/>
                </a:cubicBezTo>
                <a:cubicBezTo>
                  <a:pt x="1509299" y="3933269"/>
                  <a:pt x="1507192" y="3925540"/>
                  <a:pt x="1510002" y="3913596"/>
                </a:cubicBezTo>
                <a:cubicBezTo>
                  <a:pt x="1526162" y="3838419"/>
                  <a:pt x="1553563" y="3766754"/>
                  <a:pt x="1581667" y="3695792"/>
                </a:cubicBezTo>
                <a:cubicBezTo>
                  <a:pt x="1593611" y="3665580"/>
                  <a:pt x="1599232" y="3627640"/>
                  <a:pt x="1573938" y="3602346"/>
                </a:cubicBezTo>
                <a:cubicBezTo>
                  <a:pt x="1564804" y="3593213"/>
                  <a:pt x="1557779" y="3581971"/>
                  <a:pt x="1569723" y="3570027"/>
                </a:cubicBezTo>
                <a:cubicBezTo>
                  <a:pt x="1578154" y="3560893"/>
                  <a:pt x="1597124" y="3560893"/>
                  <a:pt x="1607663" y="3570730"/>
                </a:cubicBezTo>
                <a:cubicBezTo>
                  <a:pt x="1613284" y="3575648"/>
                  <a:pt x="1609068" y="3590402"/>
                  <a:pt x="1613986" y="3596725"/>
                </a:cubicBezTo>
                <a:cubicBezTo>
                  <a:pt x="1618202" y="3602346"/>
                  <a:pt x="1622417" y="3607264"/>
                  <a:pt x="1627336" y="3612183"/>
                </a:cubicBezTo>
                <a:cubicBezTo>
                  <a:pt x="1633659" y="3605859"/>
                  <a:pt x="1642793" y="3600238"/>
                  <a:pt x="1645603" y="3592510"/>
                </a:cubicBezTo>
                <a:cubicBezTo>
                  <a:pt x="1650521" y="3577756"/>
                  <a:pt x="1652629" y="3562298"/>
                  <a:pt x="1654737" y="3547544"/>
                </a:cubicBezTo>
                <a:cubicBezTo>
                  <a:pt x="1664573" y="3470961"/>
                  <a:pt x="1654034" y="3408430"/>
                  <a:pt x="1661060" y="3331144"/>
                </a:cubicBezTo>
                <a:cubicBezTo>
                  <a:pt x="1668789" y="3251751"/>
                  <a:pt x="1673707" y="3172358"/>
                  <a:pt x="1679328" y="3092262"/>
                </a:cubicBezTo>
                <a:cubicBezTo>
                  <a:pt x="1682841" y="3038865"/>
                  <a:pt x="1695487" y="2986873"/>
                  <a:pt x="1710242" y="2935583"/>
                </a:cubicBezTo>
                <a:cubicBezTo>
                  <a:pt x="1724996" y="2884996"/>
                  <a:pt x="1742561" y="2835112"/>
                  <a:pt x="1755911" y="2784525"/>
                </a:cubicBezTo>
                <a:cubicBezTo>
                  <a:pt x="1763639" y="2757124"/>
                  <a:pt x="1761531" y="2755016"/>
                  <a:pt x="1734130" y="2746585"/>
                </a:cubicBezTo>
                <a:cubicBezTo>
                  <a:pt x="1708837" y="2738856"/>
                  <a:pt x="1661763" y="2733235"/>
                  <a:pt x="1635767" y="2726912"/>
                </a:cubicBezTo>
                <a:cubicBezTo>
                  <a:pt x="1620310" y="2723399"/>
                  <a:pt x="1542321" y="2719886"/>
                  <a:pt x="1522649" y="2715671"/>
                </a:cubicBezTo>
                <a:cubicBezTo>
                  <a:pt x="1518433" y="2770473"/>
                  <a:pt x="1513515" y="2821060"/>
                  <a:pt x="1510705" y="2872349"/>
                </a:cubicBezTo>
                <a:cubicBezTo>
                  <a:pt x="1507894" y="2913803"/>
                  <a:pt x="1514920" y="2957363"/>
                  <a:pt x="1504381" y="2996709"/>
                </a:cubicBezTo>
                <a:cubicBezTo>
                  <a:pt x="1492437" y="3040972"/>
                  <a:pt x="1520541" y="3085236"/>
                  <a:pt x="1512110" y="3128797"/>
                </a:cubicBezTo>
                <a:cubicBezTo>
                  <a:pt x="1505786" y="3160414"/>
                  <a:pt x="1517028" y="3177979"/>
                  <a:pt x="1510705" y="3209595"/>
                </a:cubicBezTo>
                <a:cubicBezTo>
                  <a:pt x="1503679" y="3246833"/>
                  <a:pt x="1496653" y="3284773"/>
                  <a:pt x="1484709" y="3320605"/>
                </a:cubicBezTo>
                <a:cubicBezTo>
                  <a:pt x="1479088" y="3338170"/>
                  <a:pt x="1490329" y="3352222"/>
                  <a:pt x="1476980" y="3366274"/>
                </a:cubicBezTo>
                <a:cubicBezTo>
                  <a:pt x="1468549" y="3375408"/>
                  <a:pt x="1465036" y="3383136"/>
                  <a:pt x="1466441" y="3395783"/>
                </a:cubicBezTo>
                <a:cubicBezTo>
                  <a:pt x="1468549" y="3434426"/>
                  <a:pt x="1462226" y="3471664"/>
                  <a:pt x="1433419" y="3499767"/>
                </a:cubicBezTo>
                <a:cubicBezTo>
                  <a:pt x="1385643" y="3547544"/>
                  <a:pt x="1314680" y="3587592"/>
                  <a:pt x="1266201" y="3634666"/>
                </a:cubicBezTo>
                <a:cubicBezTo>
                  <a:pt x="1240205" y="3659959"/>
                  <a:pt x="1214209" y="3685955"/>
                  <a:pt x="1190321" y="3712654"/>
                </a:cubicBezTo>
                <a:cubicBezTo>
                  <a:pt x="1147463" y="3759728"/>
                  <a:pt x="1100389" y="3801884"/>
                  <a:pt x="1049099" y="3839824"/>
                </a:cubicBezTo>
                <a:cubicBezTo>
                  <a:pt x="1025211" y="3857389"/>
                  <a:pt x="909985" y="3931864"/>
                  <a:pt x="878368" y="3954347"/>
                </a:cubicBezTo>
                <a:cubicBezTo>
                  <a:pt x="835510" y="3985261"/>
                  <a:pt x="793354" y="4017580"/>
                  <a:pt x="751901" y="4050603"/>
                </a:cubicBezTo>
                <a:cubicBezTo>
                  <a:pt x="736444" y="4062546"/>
                  <a:pt x="742768" y="4092055"/>
                  <a:pt x="761035" y="4096974"/>
                </a:cubicBezTo>
                <a:cubicBezTo>
                  <a:pt x="775087" y="4101189"/>
                  <a:pt x="780708" y="4108918"/>
                  <a:pt x="784221" y="4122970"/>
                </a:cubicBezTo>
                <a:cubicBezTo>
                  <a:pt x="787734" y="4135616"/>
                  <a:pt x="787031" y="4155289"/>
                  <a:pt x="794760" y="4166531"/>
                </a:cubicBezTo>
                <a:cubicBezTo>
                  <a:pt x="806704" y="4183393"/>
                  <a:pt x="805299" y="4192527"/>
                  <a:pt x="785626" y="4196743"/>
                </a:cubicBezTo>
                <a:cubicBezTo>
                  <a:pt x="761738" y="4201661"/>
                  <a:pt x="744875" y="4197445"/>
                  <a:pt x="720284" y="4200256"/>
                </a:cubicBezTo>
                <a:cubicBezTo>
                  <a:pt x="706233" y="4202363"/>
                  <a:pt x="691478" y="4202363"/>
                  <a:pt x="677426" y="4204471"/>
                </a:cubicBezTo>
                <a:cubicBezTo>
                  <a:pt x="669698" y="4205876"/>
                  <a:pt x="661969" y="4208687"/>
                  <a:pt x="656348" y="4212902"/>
                </a:cubicBezTo>
                <a:cubicBezTo>
                  <a:pt x="651430" y="4217118"/>
                  <a:pt x="648620" y="4238195"/>
                  <a:pt x="644404" y="4243817"/>
                </a:cubicBezTo>
                <a:cubicBezTo>
                  <a:pt x="649322" y="4247330"/>
                  <a:pt x="654241" y="4250842"/>
                  <a:pt x="659861" y="4253653"/>
                </a:cubicBezTo>
                <a:cubicBezTo>
                  <a:pt x="662672" y="4255058"/>
                  <a:pt x="666185" y="4256463"/>
                  <a:pt x="669698" y="4257868"/>
                </a:cubicBezTo>
                <a:cubicBezTo>
                  <a:pt x="668292" y="4259273"/>
                  <a:pt x="667590" y="4260679"/>
                  <a:pt x="666887" y="4260679"/>
                </a:cubicBezTo>
                <a:cubicBezTo>
                  <a:pt x="633163" y="4248032"/>
                  <a:pt x="614193" y="4253653"/>
                  <a:pt x="598033" y="4278243"/>
                </a:cubicBezTo>
                <a:cubicBezTo>
                  <a:pt x="579765" y="4304942"/>
                  <a:pt x="542528" y="4323210"/>
                  <a:pt x="529881" y="4352719"/>
                </a:cubicBezTo>
                <a:cubicBezTo>
                  <a:pt x="507398" y="4404711"/>
                  <a:pt x="468755" y="4450379"/>
                  <a:pt x="463134" y="4509398"/>
                </a:cubicBezTo>
                <a:cubicBezTo>
                  <a:pt x="460324" y="4536799"/>
                  <a:pt x="449083" y="4557876"/>
                  <a:pt x="422384" y="4569821"/>
                </a:cubicBezTo>
                <a:cubicBezTo>
                  <a:pt x="415358" y="4572631"/>
                  <a:pt x="424492" y="4585980"/>
                  <a:pt x="418871" y="4590899"/>
                </a:cubicBezTo>
                <a:cubicBezTo>
                  <a:pt x="403414" y="4590899"/>
                  <a:pt x="387957" y="4590899"/>
                  <a:pt x="372500" y="4590899"/>
                </a:cubicBezTo>
                <a:close/>
                <a:moveTo>
                  <a:pt x="768764" y="739971"/>
                </a:moveTo>
                <a:cubicBezTo>
                  <a:pt x="763143" y="690790"/>
                  <a:pt x="763845" y="676035"/>
                  <a:pt x="791949" y="636690"/>
                </a:cubicBezTo>
                <a:cubicBezTo>
                  <a:pt x="794057" y="633879"/>
                  <a:pt x="795462" y="630366"/>
                  <a:pt x="796165" y="626853"/>
                </a:cubicBezTo>
                <a:cubicBezTo>
                  <a:pt x="807406" y="579077"/>
                  <a:pt x="831295" y="569943"/>
                  <a:pt x="876963" y="557296"/>
                </a:cubicBezTo>
                <a:cubicBezTo>
                  <a:pt x="903662" y="549568"/>
                  <a:pt x="954249" y="543947"/>
                  <a:pt x="982353" y="541137"/>
                </a:cubicBezTo>
                <a:cubicBezTo>
                  <a:pt x="984460" y="541137"/>
                  <a:pt x="985866" y="543947"/>
                  <a:pt x="987973" y="544650"/>
                </a:cubicBezTo>
                <a:cubicBezTo>
                  <a:pt x="994999" y="547460"/>
                  <a:pt x="1002728" y="551676"/>
                  <a:pt x="1009754" y="551676"/>
                </a:cubicBezTo>
                <a:cubicBezTo>
                  <a:pt x="1042073" y="551676"/>
                  <a:pt x="1050504" y="578374"/>
                  <a:pt x="1061746" y="598750"/>
                </a:cubicBezTo>
                <a:cubicBezTo>
                  <a:pt x="1072988" y="619827"/>
                  <a:pt x="1077203" y="631069"/>
                  <a:pt x="1087742" y="653552"/>
                </a:cubicBezTo>
                <a:cubicBezTo>
                  <a:pt x="1102497" y="687277"/>
                  <a:pt x="1110928" y="721704"/>
                  <a:pt x="1116549" y="758239"/>
                </a:cubicBezTo>
                <a:cubicBezTo>
                  <a:pt x="1117954" y="766670"/>
                  <a:pt x="1124980" y="754023"/>
                  <a:pt x="1131303" y="761752"/>
                </a:cubicBezTo>
                <a:cubicBezTo>
                  <a:pt x="1136924" y="769480"/>
                  <a:pt x="1148868" y="775804"/>
                  <a:pt x="1150273" y="784235"/>
                </a:cubicBezTo>
                <a:cubicBezTo>
                  <a:pt x="1154489" y="814446"/>
                  <a:pt x="1153083" y="846063"/>
                  <a:pt x="1115846" y="868546"/>
                </a:cubicBezTo>
                <a:cubicBezTo>
                  <a:pt x="1112333" y="870654"/>
                  <a:pt x="1107415" y="874870"/>
                  <a:pt x="1107415" y="878383"/>
                </a:cubicBezTo>
                <a:cubicBezTo>
                  <a:pt x="1107415" y="901568"/>
                  <a:pt x="1086337" y="966910"/>
                  <a:pt x="1088445" y="990095"/>
                </a:cubicBezTo>
                <a:cubicBezTo>
                  <a:pt x="1089147" y="994311"/>
                  <a:pt x="1100389" y="1030846"/>
                  <a:pt x="1103902" y="1029441"/>
                </a:cubicBezTo>
                <a:cubicBezTo>
                  <a:pt x="1119359" y="1023117"/>
                  <a:pt x="1134816" y="988690"/>
                  <a:pt x="1141139" y="970423"/>
                </a:cubicBezTo>
                <a:cubicBezTo>
                  <a:pt x="1142545" y="966207"/>
                  <a:pt x="1167135" y="940211"/>
                  <a:pt x="1170648" y="938806"/>
                </a:cubicBezTo>
                <a:cubicBezTo>
                  <a:pt x="1200860" y="928970"/>
                  <a:pt x="1203670" y="900866"/>
                  <a:pt x="1212804" y="876275"/>
                </a:cubicBezTo>
                <a:cubicBezTo>
                  <a:pt x="1214209" y="872059"/>
                  <a:pt x="1214209" y="866439"/>
                  <a:pt x="1212804" y="862223"/>
                </a:cubicBezTo>
                <a:cubicBezTo>
                  <a:pt x="1204373" y="839740"/>
                  <a:pt x="1195942" y="817959"/>
                  <a:pt x="1186808" y="796179"/>
                </a:cubicBezTo>
                <a:cubicBezTo>
                  <a:pt x="1159407" y="731540"/>
                  <a:pt x="1141139" y="663388"/>
                  <a:pt x="1127087" y="594534"/>
                </a:cubicBezTo>
                <a:cubicBezTo>
                  <a:pt x="1122169" y="569241"/>
                  <a:pt x="1121467" y="542542"/>
                  <a:pt x="1118656" y="516546"/>
                </a:cubicBezTo>
                <a:cubicBezTo>
                  <a:pt x="1117954" y="511628"/>
                  <a:pt x="1117251" y="507412"/>
                  <a:pt x="1115143" y="503197"/>
                </a:cubicBezTo>
                <a:cubicBezTo>
                  <a:pt x="1100389" y="471580"/>
                  <a:pt x="1073690" y="450502"/>
                  <a:pt x="1046289" y="430127"/>
                </a:cubicBezTo>
                <a:cubicBezTo>
                  <a:pt x="1009754" y="403428"/>
                  <a:pt x="972516" y="376027"/>
                  <a:pt x="938089" y="346518"/>
                </a:cubicBezTo>
                <a:cubicBezTo>
                  <a:pt x="891718" y="305767"/>
                  <a:pt x="873450" y="257288"/>
                  <a:pt x="816540" y="236210"/>
                </a:cubicBezTo>
                <a:cubicBezTo>
                  <a:pt x="801786" y="230589"/>
                  <a:pt x="789139" y="234805"/>
                  <a:pt x="782815" y="250262"/>
                </a:cubicBezTo>
                <a:cubicBezTo>
                  <a:pt x="772277" y="274853"/>
                  <a:pt x="763143" y="300146"/>
                  <a:pt x="751901" y="324035"/>
                </a:cubicBezTo>
                <a:cubicBezTo>
                  <a:pt x="746983" y="334574"/>
                  <a:pt x="740660" y="344410"/>
                  <a:pt x="732931" y="352841"/>
                </a:cubicBezTo>
                <a:cubicBezTo>
                  <a:pt x="717474" y="370406"/>
                  <a:pt x="699909" y="386566"/>
                  <a:pt x="683749" y="403428"/>
                </a:cubicBezTo>
                <a:cubicBezTo>
                  <a:pt x="657051" y="430829"/>
                  <a:pt x="634568" y="462446"/>
                  <a:pt x="603654" y="483524"/>
                </a:cubicBezTo>
                <a:cubicBezTo>
                  <a:pt x="548851" y="521464"/>
                  <a:pt x="484915" y="532003"/>
                  <a:pt x="418871" y="517248"/>
                </a:cubicBezTo>
                <a:cubicBezTo>
                  <a:pt x="394280" y="511628"/>
                  <a:pt x="373905" y="505304"/>
                  <a:pt x="355637" y="528490"/>
                </a:cubicBezTo>
                <a:cubicBezTo>
                  <a:pt x="350017" y="535516"/>
                  <a:pt x="337370" y="537624"/>
                  <a:pt x="333857" y="545352"/>
                </a:cubicBezTo>
                <a:cubicBezTo>
                  <a:pt x="314887" y="587508"/>
                  <a:pt x="279054" y="650742"/>
                  <a:pt x="268515" y="695708"/>
                </a:cubicBezTo>
                <a:cubicBezTo>
                  <a:pt x="253058" y="761049"/>
                  <a:pt x="224252" y="828498"/>
                  <a:pt x="214416" y="894542"/>
                </a:cubicBezTo>
                <a:cubicBezTo>
                  <a:pt x="210200" y="921944"/>
                  <a:pt x="212308" y="924754"/>
                  <a:pt x="239709" y="933185"/>
                </a:cubicBezTo>
                <a:cubicBezTo>
                  <a:pt x="334559" y="961992"/>
                  <a:pt x="423086" y="987988"/>
                  <a:pt x="497562" y="1056139"/>
                </a:cubicBezTo>
                <a:cubicBezTo>
                  <a:pt x="529178" y="1084946"/>
                  <a:pt x="551661" y="1061760"/>
                  <a:pt x="591709" y="1063165"/>
                </a:cubicBezTo>
                <a:cubicBezTo>
                  <a:pt x="593115" y="1063165"/>
                  <a:pt x="616300" y="1075812"/>
                  <a:pt x="617705" y="1074407"/>
                </a:cubicBezTo>
                <a:cubicBezTo>
                  <a:pt x="630352" y="1063165"/>
                  <a:pt x="635973" y="1061760"/>
                  <a:pt x="652133" y="1068084"/>
                </a:cubicBezTo>
                <a:cubicBezTo>
                  <a:pt x="658456" y="1070894"/>
                  <a:pt x="673913" y="1067381"/>
                  <a:pt x="681642" y="1066678"/>
                </a:cubicBezTo>
                <a:cubicBezTo>
                  <a:pt x="689370" y="1065976"/>
                  <a:pt x="711151" y="1063165"/>
                  <a:pt x="718177" y="1062463"/>
                </a:cubicBezTo>
                <a:cubicBezTo>
                  <a:pt x="754712" y="1059652"/>
                  <a:pt x="829187" y="1087756"/>
                  <a:pt x="856588" y="1064571"/>
                </a:cubicBezTo>
                <a:cubicBezTo>
                  <a:pt x="882584" y="1042790"/>
                  <a:pt x="853075" y="1006958"/>
                  <a:pt x="836213" y="976746"/>
                </a:cubicBezTo>
                <a:cubicBezTo>
                  <a:pt x="822161" y="951453"/>
                  <a:pt x="780708" y="904379"/>
                  <a:pt x="768764" y="878383"/>
                </a:cubicBezTo>
                <a:cubicBezTo>
                  <a:pt x="762440" y="864331"/>
                  <a:pt x="760332" y="849576"/>
                  <a:pt x="771574" y="834822"/>
                </a:cubicBezTo>
                <a:cubicBezTo>
                  <a:pt x="777195" y="827796"/>
                  <a:pt x="777897" y="815852"/>
                  <a:pt x="777195" y="806015"/>
                </a:cubicBezTo>
                <a:cubicBezTo>
                  <a:pt x="775087" y="786343"/>
                  <a:pt x="771574" y="763157"/>
                  <a:pt x="768764" y="739971"/>
                </a:cubicBezTo>
                <a:close/>
              </a:path>
            </a:pathLst>
          </a:custGeom>
          <a:solidFill>
            <a:srgbClr val="FFB90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8" name="Google Shape;438;p17"/>
          <p:cNvGrpSpPr/>
          <p:nvPr/>
        </p:nvGrpSpPr>
        <p:grpSpPr>
          <a:xfrm>
            <a:off x="229835" y="2026973"/>
            <a:ext cx="9282877" cy="1124020"/>
            <a:chOff x="3017860" y="4283314"/>
            <a:chExt cx="2881562" cy="1124020"/>
          </a:xfrm>
        </p:grpSpPr>
        <p:sp>
          <p:nvSpPr>
            <p:cNvPr id="439" name="Google Shape;439;p17"/>
            <p:cNvSpPr txBox="1"/>
            <p:nvPr/>
          </p:nvSpPr>
          <p:spPr>
            <a:xfrm>
              <a:off x="3021854" y="4576337"/>
              <a:ext cx="2877568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- Recherche de créneaux horaires supplémentaires : pour les matchs et les entrainements des petits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- Acquisition du matériel nécessaire(PC, Changement de panier, bancs, etc..)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- Prendre un alternant et un contrat civique pour aider les éducateurs</a:t>
              </a:r>
              <a:endParaRPr/>
            </a:p>
          </p:txBody>
        </p:sp>
        <p:sp>
          <p:nvSpPr>
            <p:cNvPr id="440" name="Google Shape;440;p17"/>
            <p:cNvSpPr txBox="1"/>
            <p:nvPr/>
          </p:nvSpPr>
          <p:spPr>
            <a:xfrm>
              <a:off x="3017860" y="4283314"/>
              <a:ext cx="2531875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Besoin Organisationnel :</a:t>
              </a:r>
              <a:endParaRPr/>
            </a:p>
          </p:txBody>
        </p:sp>
      </p:grpSp>
      <p:grpSp>
        <p:nvGrpSpPr>
          <p:cNvPr id="441" name="Google Shape;441;p17"/>
          <p:cNvGrpSpPr/>
          <p:nvPr/>
        </p:nvGrpSpPr>
        <p:grpSpPr>
          <a:xfrm>
            <a:off x="3592837" y="3098013"/>
            <a:ext cx="3160231" cy="1394461"/>
            <a:chOff x="207913" y="2450312"/>
            <a:chExt cx="2155752" cy="1100913"/>
          </a:xfrm>
        </p:grpSpPr>
        <p:grpSp>
          <p:nvGrpSpPr>
            <p:cNvPr id="442" name="Google Shape;442;p17"/>
            <p:cNvGrpSpPr/>
            <p:nvPr/>
          </p:nvGrpSpPr>
          <p:grpSpPr>
            <a:xfrm>
              <a:off x="207913" y="2450312"/>
              <a:ext cx="2155752" cy="1100913"/>
              <a:chOff x="1744111" y="2572826"/>
              <a:chExt cx="2421972" cy="1236868"/>
            </a:xfrm>
          </p:grpSpPr>
          <p:sp>
            <p:nvSpPr>
              <p:cNvPr id="443" name="Google Shape;443;p17"/>
              <p:cNvSpPr/>
              <p:nvPr/>
            </p:nvSpPr>
            <p:spPr>
              <a:xfrm rot="-5400000">
                <a:off x="3014019" y="2615261"/>
                <a:ext cx="1152128" cy="1152000"/>
              </a:xfrm>
              <a:prstGeom prst="rect">
                <a:avLst/>
              </a:prstGeom>
              <a:solidFill>
                <a:srgbClr val="EC810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17"/>
              <p:cNvSpPr/>
              <p:nvPr/>
            </p:nvSpPr>
            <p:spPr>
              <a:xfrm rot="5400000">
                <a:off x="1909527" y="2407410"/>
                <a:ext cx="1236868" cy="1567700"/>
              </a:xfrm>
              <a:custGeom>
                <a:rect b="b" l="l" r="r" t="t"/>
                <a:pathLst>
                  <a:path extrusionOk="0" h="1368874" w="1080000">
                    <a:moveTo>
                      <a:pt x="1080000" y="1368874"/>
                    </a:moveTo>
                    <a:lnTo>
                      <a:pt x="0" y="1368874"/>
                    </a:lnTo>
                    <a:lnTo>
                      <a:pt x="0" y="288874"/>
                    </a:lnTo>
                    <a:lnTo>
                      <a:pt x="372453" y="288874"/>
                    </a:lnTo>
                    <a:lnTo>
                      <a:pt x="540000" y="0"/>
                    </a:lnTo>
                    <a:lnTo>
                      <a:pt x="707547" y="288874"/>
                    </a:lnTo>
                    <a:lnTo>
                      <a:pt x="1080000" y="288874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889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5" name="Google Shape;445;p17"/>
            <p:cNvSpPr/>
            <p:nvPr/>
          </p:nvSpPr>
          <p:spPr>
            <a:xfrm>
              <a:off x="487042" y="2707317"/>
              <a:ext cx="586900" cy="586900"/>
            </a:xfrm>
            <a:prstGeom prst="ellipse">
              <a:avLst/>
            </a:prstGeom>
            <a:noFill/>
            <a:ln cap="flat" cmpd="sng" w="508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17"/>
            <p:cNvSpPr/>
            <p:nvPr/>
          </p:nvSpPr>
          <p:spPr>
            <a:xfrm>
              <a:off x="661745" y="2805440"/>
              <a:ext cx="340158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7"/>
            <p:cNvSpPr/>
            <p:nvPr/>
          </p:nvSpPr>
          <p:spPr>
            <a:xfrm>
              <a:off x="1755573" y="2735964"/>
              <a:ext cx="442384" cy="558253"/>
            </a:xfrm>
            <a:custGeom>
              <a:rect b="b" l="l" r="r" t="t"/>
              <a:pathLst>
                <a:path extrusionOk="0" h="2676504" w="2120980">
                  <a:moveTo>
                    <a:pt x="824057" y="2198115"/>
                  </a:moveTo>
                  <a:lnTo>
                    <a:pt x="824057" y="2229022"/>
                  </a:lnTo>
                  <a:lnTo>
                    <a:pt x="751177" y="2229022"/>
                  </a:lnTo>
                  <a:lnTo>
                    <a:pt x="751177" y="2510330"/>
                  </a:lnTo>
                  <a:lnTo>
                    <a:pt x="824057" y="2510330"/>
                  </a:lnTo>
                  <a:lnTo>
                    <a:pt x="824057" y="2541237"/>
                  </a:lnTo>
                  <a:lnTo>
                    <a:pt x="1298129" y="2541237"/>
                  </a:lnTo>
                  <a:lnTo>
                    <a:pt x="1298129" y="2510330"/>
                  </a:lnTo>
                  <a:lnTo>
                    <a:pt x="1371008" y="2510330"/>
                  </a:lnTo>
                  <a:lnTo>
                    <a:pt x="1371008" y="2229022"/>
                  </a:lnTo>
                  <a:lnTo>
                    <a:pt x="1298129" y="2229022"/>
                  </a:lnTo>
                  <a:lnTo>
                    <a:pt x="1298129" y="2198115"/>
                  </a:lnTo>
                  <a:close/>
                  <a:moveTo>
                    <a:pt x="1933495" y="134375"/>
                  </a:moveTo>
                  <a:cubicBezTo>
                    <a:pt x="1872496" y="128267"/>
                    <a:pt x="1778964" y="206162"/>
                    <a:pt x="1655092" y="316398"/>
                  </a:cubicBezTo>
                  <a:lnTo>
                    <a:pt x="1655092" y="762581"/>
                  </a:lnTo>
                  <a:lnTo>
                    <a:pt x="1651862" y="762581"/>
                  </a:lnTo>
                  <a:cubicBezTo>
                    <a:pt x="1647824" y="843406"/>
                    <a:pt x="1633793" y="920606"/>
                    <a:pt x="1611266" y="992211"/>
                  </a:cubicBezTo>
                  <a:cubicBezTo>
                    <a:pt x="1739269" y="1047184"/>
                    <a:pt x="1828260" y="986425"/>
                    <a:pt x="1895778" y="900656"/>
                  </a:cubicBezTo>
                  <a:cubicBezTo>
                    <a:pt x="1964561" y="813279"/>
                    <a:pt x="2016746" y="624382"/>
                    <a:pt x="2016490" y="465292"/>
                  </a:cubicBezTo>
                  <a:cubicBezTo>
                    <a:pt x="2023696" y="232949"/>
                    <a:pt x="1995287" y="140561"/>
                    <a:pt x="1933495" y="134375"/>
                  </a:cubicBezTo>
                  <a:close/>
                  <a:moveTo>
                    <a:pt x="187485" y="134375"/>
                  </a:moveTo>
                  <a:cubicBezTo>
                    <a:pt x="125693" y="140561"/>
                    <a:pt x="97284" y="232949"/>
                    <a:pt x="104490" y="465292"/>
                  </a:cubicBezTo>
                  <a:cubicBezTo>
                    <a:pt x="104234" y="624382"/>
                    <a:pt x="156419" y="813279"/>
                    <a:pt x="225202" y="900656"/>
                  </a:cubicBezTo>
                  <a:cubicBezTo>
                    <a:pt x="292944" y="986710"/>
                    <a:pt x="382303" y="1047587"/>
                    <a:pt x="511026" y="991745"/>
                  </a:cubicBezTo>
                  <a:cubicBezTo>
                    <a:pt x="488627" y="920189"/>
                    <a:pt x="474740" y="843131"/>
                    <a:pt x="470841" y="762581"/>
                  </a:cubicBezTo>
                  <a:lnTo>
                    <a:pt x="467092" y="762581"/>
                  </a:lnTo>
                  <a:lnTo>
                    <a:pt x="467092" y="317447"/>
                  </a:lnTo>
                  <a:cubicBezTo>
                    <a:pt x="342616" y="206663"/>
                    <a:pt x="248680" y="128248"/>
                    <a:pt x="187485" y="134375"/>
                  </a:cubicBezTo>
                  <a:close/>
                  <a:moveTo>
                    <a:pt x="171293" y="338"/>
                  </a:moveTo>
                  <a:cubicBezTo>
                    <a:pt x="267101" y="7324"/>
                    <a:pt x="383647" y="121035"/>
                    <a:pt x="467092" y="183917"/>
                  </a:cubicBezTo>
                  <a:lnTo>
                    <a:pt x="467092" y="127304"/>
                  </a:lnTo>
                  <a:cubicBezTo>
                    <a:pt x="446033" y="120339"/>
                    <a:pt x="431092" y="100383"/>
                    <a:pt x="431092" y="76938"/>
                  </a:cubicBezTo>
                  <a:cubicBezTo>
                    <a:pt x="431092" y="47115"/>
                    <a:pt x="455269" y="22938"/>
                    <a:pt x="485092" y="22938"/>
                  </a:cubicBezTo>
                  <a:lnTo>
                    <a:pt x="1637092" y="22938"/>
                  </a:lnTo>
                  <a:cubicBezTo>
                    <a:pt x="1666915" y="22938"/>
                    <a:pt x="1691092" y="47115"/>
                    <a:pt x="1691092" y="76938"/>
                  </a:cubicBezTo>
                  <a:cubicBezTo>
                    <a:pt x="1691092" y="100383"/>
                    <a:pt x="1676151" y="120339"/>
                    <a:pt x="1655092" y="127304"/>
                  </a:cubicBezTo>
                  <a:lnTo>
                    <a:pt x="1655092" y="182958"/>
                  </a:lnTo>
                  <a:cubicBezTo>
                    <a:pt x="1738474" y="119924"/>
                    <a:pt x="1854348" y="7289"/>
                    <a:pt x="1949687" y="338"/>
                  </a:cubicBezTo>
                  <a:cubicBezTo>
                    <a:pt x="2046947" y="-6754"/>
                    <a:pt x="2122836" y="96139"/>
                    <a:pt x="2120946" y="473736"/>
                  </a:cubicBezTo>
                  <a:cubicBezTo>
                    <a:pt x="2117166" y="673942"/>
                    <a:pt x="2058714" y="872497"/>
                    <a:pt x="1966316" y="974360"/>
                  </a:cubicBezTo>
                  <a:cubicBezTo>
                    <a:pt x="1875288" y="1074712"/>
                    <a:pt x="1740706" y="1159472"/>
                    <a:pt x="1574365" y="1087619"/>
                  </a:cubicBezTo>
                  <a:cubicBezTo>
                    <a:pt x="1498402" y="1256706"/>
                    <a:pt x="1371540" y="1383225"/>
                    <a:pt x="1220432" y="1434843"/>
                  </a:cubicBezTo>
                  <a:lnTo>
                    <a:pt x="1220432" y="1524098"/>
                  </a:lnTo>
                  <a:cubicBezTo>
                    <a:pt x="1242816" y="1529237"/>
                    <a:pt x="1259092" y="1549488"/>
                    <a:pt x="1259092" y="1573540"/>
                  </a:cubicBezTo>
                  <a:lnTo>
                    <a:pt x="1259092" y="1782216"/>
                  </a:lnTo>
                  <a:cubicBezTo>
                    <a:pt x="1259092" y="1806269"/>
                    <a:pt x="1242816" y="1826519"/>
                    <a:pt x="1220432" y="1831659"/>
                  </a:cubicBezTo>
                  <a:lnTo>
                    <a:pt x="1220432" y="1899972"/>
                  </a:lnTo>
                  <a:cubicBezTo>
                    <a:pt x="1220432" y="1908643"/>
                    <a:pt x="1218317" y="1916820"/>
                    <a:pt x="1214011" y="1923722"/>
                  </a:cubicBezTo>
                  <a:cubicBezTo>
                    <a:pt x="1480406" y="1939701"/>
                    <a:pt x="1673079" y="1996147"/>
                    <a:pt x="1682229" y="2062848"/>
                  </a:cubicBezTo>
                  <a:lnTo>
                    <a:pt x="1925188" y="2062848"/>
                  </a:lnTo>
                  <a:lnTo>
                    <a:pt x="1925188" y="2676504"/>
                  </a:lnTo>
                  <a:lnTo>
                    <a:pt x="196996" y="2676504"/>
                  </a:lnTo>
                  <a:lnTo>
                    <a:pt x="196996" y="2062848"/>
                  </a:lnTo>
                  <a:lnTo>
                    <a:pt x="427501" y="2062848"/>
                  </a:lnTo>
                  <a:cubicBezTo>
                    <a:pt x="436455" y="1995236"/>
                    <a:pt x="634470" y="1937990"/>
                    <a:pt x="907722" y="1923052"/>
                  </a:cubicBezTo>
                  <a:cubicBezTo>
                    <a:pt x="903729" y="1916275"/>
                    <a:pt x="901752" y="1908354"/>
                    <a:pt x="901752" y="1899972"/>
                  </a:cubicBezTo>
                  <a:lnTo>
                    <a:pt x="901752" y="1831659"/>
                  </a:lnTo>
                  <a:cubicBezTo>
                    <a:pt x="879369" y="1826519"/>
                    <a:pt x="863092" y="1806269"/>
                    <a:pt x="863092" y="1782216"/>
                  </a:cubicBezTo>
                  <a:lnTo>
                    <a:pt x="863092" y="1573540"/>
                  </a:lnTo>
                  <a:cubicBezTo>
                    <a:pt x="863092" y="1549488"/>
                    <a:pt x="879369" y="1529237"/>
                    <a:pt x="901752" y="1524098"/>
                  </a:cubicBezTo>
                  <a:lnTo>
                    <a:pt x="901752" y="1435225"/>
                  </a:lnTo>
                  <a:cubicBezTo>
                    <a:pt x="750211" y="1383280"/>
                    <a:pt x="623484" y="1256276"/>
                    <a:pt x="547795" y="1087211"/>
                  </a:cubicBezTo>
                  <a:cubicBezTo>
                    <a:pt x="380891" y="1159861"/>
                    <a:pt x="245901" y="1074942"/>
                    <a:pt x="154664" y="974360"/>
                  </a:cubicBezTo>
                  <a:cubicBezTo>
                    <a:pt x="62266" y="872497"/>
                    <a:pt x="3814" y="673942"/>
                    <a:pt x="34" y="473736"/>
                  </a:cubicBezTo>
                  <a:cubicBezTo>
                    <a:pt x="-1856" y="96139"/>
                    <a:pt x="74033" y="-6754"/>
                    <a:pt x="171293" y="33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8" name="Google Shape;448;p17"/>
          <p:cNvGrpSpPr/>
          <p:nvPr/>
        </p:nvGrpSpPr>
        <p:grpSpPr>
          <a:xfrm>
            <a:off x="323530" y="4616761"/>
            <a:ext cx="7330985" cy="1090055"/>
            <a:chOff x="3017860" y="4283314"/>
            <a:chExt cx="2881562" cy="1090055"/>
          </a:xfrm>
        </p:grpSpPr>
        <p:sp>
          <p:nvSpPr>
            <p:cNvPr id="449" name="Google Shape;449;p17"/>
            <p:cNvSpPr txBox="1"/>
            <p:nvPr/>
          </p:nvSpPr>
          <p:spPr>
            <a:xfrm>
              <a:off x="3021854" y="4542372"/>
              <a:ext cx="2877568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 Budget total de 32100€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 Subventions de 12500€ demandée pour 2023-2024.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7"/>
            <p:cNvSpPr txBox="1"/>
            <p:nvPr/>
          </p:nvSpPr>
          <p:spPr>
            <a:xfrm>
              <a:off x="3017860" y="4283314"/>
              <a:ext cx="2531875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Besoin Financier </a:t>
              </a:r>
              <a:r>
                <a:rPr b="1" lang="en-US" sz="18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" name="Google Shape;455;p18"/>
          <p:cNvGrpSpPr/>
          <p:nvPr/>
        </p:nvGrpSpPr>
        <p:grpSpPr>
          <a:xfrm flipH="1">
            <a:off x="0" y="185046"/>
            <a:ext cx="7185675" cy="1052040"/>
            <a:chOff x="5006326" y="5391623"/>
            <a:chExt cx="7185675" cy="1052040"/>
          </a:xfrm>
        </p:grpSpPr>
        <p:sp>
          <p:nvSpPr>
            <p:cNvPr id="456" name="Google Shape;456;p18"/>
            <p:cNvSpPr/>
            <p:nvPr/>
          </p:nvSpPr>
          <p:spPr>
            <a:xfrm flipH="1">
              <a:off x="5006326" y="5481074"/>
              <a:ext cx="7185674" cy="962589"/>
            </a:xfrm>
            <a:custGeom>
              <a:rect b="b" l="l" r="r" t="t"/>
              <a:pathLst>
                <a:path extrusionOk="0" h="962589" w="7185674">
                  <a:moveTo>
                    <a:pt x="7185674" y="0"/>
                  </a:moveTo>
                  <a:lnTo>
                    <a:pt x="0" y="0"/>
                  </a:lnTo>
                  <a:lnTo>
                    <a:pt x="0" y="962589"/>
                  </a:lnTo>
                  <a:lnTo>
                    <a:pt x="6924558" y="962589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8"/>
            <p:cNvSpPr/>
            <p:nvPr/>
          </p:nvSpPr>
          <p:spPr>
            <a:xfrm flipH="1">
              <a:off x="5115658" y="5391623"/>
              <a:ext cx="7076343" cy="962589"/>
            </a:xfrm>
            <a:custGeom>
              <a:rect b="b" l="l" r="r" t="t"/>
              <a:pathLst>
                <a:path extrusionOk="0" h="962589" w="7076343">
                  <a:moveTo>
                    <a:pt x="7076343" y="0"/>
                  </a:moveTo>
                  <a:lnTo>
                    <a:pt x="0" y="0"/>
                  </a:lnTo>
                  <a:lnTo>
                    <a:pt x="0" y="962589"/>
                  </a:lnTo>
                  <a:lnTo>
                    <a:pt x="6807987" y="962589"/>
                  </a:lnTo>
                  <a:close/>
                </a:path>
              </a:pathLst>
            </a:custGeom>
            <a:solidFill>
              <a:srgbClr val="EC810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   </a:t>
              </a:r>
              <a:endParaRPr/>
            </a:p>
          </p:txBody>
        </p:sp>
      </p:grpSp>
      <p:sp>
        <p:nvSpPr>
          <p:cNvPr id="458" name="Google Shape;458;p18"/>
          <p:cNvSpPr txBox="1"/>
          <p:nvPr/>
        </p:nvSpPr>
        <p:spPr>
          <a:xfrm>
            <a:off x="323530" y="320459"/>
            <a:ext cx="6332248" cy="7242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Budget 2023/2024</a:t>
            </a:r>
            <a:endParaRPr sz="4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18"/>
          <p:cNvSpPr/>
          <p:nvPr/>
        </p:nvSpPr>
        <p:spPr>
          <a:xfrm>
            <a:off x="172478" y="1686111"/>
            <a:ext cx="1773390" cy="4843846"/>
          </a:xfrm>
          <a:custGeom>
            <a:rect b="b" l="l" r="r" t="t"/>
            <a:pathLst>
              <a:path extrusionOk="0" h="4229466" w="1548458">
                <a:moveTo>
                  <a:pt x="292429" y="0"/>
                </a:moveTo>
                <a:cubicBezTo>
                  <a:pt x="311624" y="4479"/>
                  <a:pt x="330820" y="8318"/>
                  <a:pt x="349376" y="14717"/>
                </a:cubicBezTo>
                <a:cubicBezTo>
                  <a:pt x="465830" y="54388"/>
                  <a:pt x="538134" y="169563"/>
                  <a:pt x="524697" y="293055"/>
                </a:cubicBezTo>
                <a:cubicBezTo>
                  <a:pt x="511900" y="411429"/>
                  <a:pt x="415921" y="508048"/>
                  <a:pt x="296268" y="522765"/>
                </a:cubicBezTo>
                <a:cubicBezTo>
                  <a:pt x="290509" y="523404"/>
                  <a:pt x="289229" y="524044"/>
                  <a:pt x="281551" y="524684"/>
                </a:cubicBezTo>
                <a:cubicBezTo>
                  <a:pt x="285390" y="554758"/>
                  <a:pt x="280271" y="577153"/>
                  <a:pt x="280911" y="607866"/>
                </a:cubicBezTo>
                <a:cubicBezTo>
                  <a:pt x="282191" y="608506"/>
                  <a:pt x="282191" y="627701"/>
                  <a:pt x="283470" y="628341"/>
                </a:cubicBezTo>
                <a:cubicBezTo>
                  <a:pt x="291149" y="616184"/>
                  <a:pt x="315463" y="589950"/>
                  <a:pt x="323142" y="577792"/>
                </a:cubicBezTo>
                <a:cubicBezTo>
                  <a:pt x="329540" y="568195"/>
                  <a:pt x="338498" y="559237"/>
                  <a:pt x="346177" y="550918"/>
                </a:cubicBezTo>
                <a:cubicBezTo>
                  <a:pt x="357054" y="538121"/>
                  <a:pt x="366652" y="538761"/>
                  <a:pt x="376250" y="552838"/>
                </a:cubicBezTo>
                <a:cubicBezTo>
                  <a:pt x="378809" y="556677"/>
                  <a:pt x="381369" y="561796"/>
                  <a:pt x="383288" y="566275"/>
                </a:cubicBezTo>
                <a:cubicBezTo>
                  <a:pt x="385208" y="572034"/>
                  <a:pt x="390967" y="586111"/>
                  <a:pt x="388407" y="589310"/>
                </a:cubicBezTo>
                <a:cubicBezTo>
                  <a:pt x="384568" y="593789"/>
                  <a:pt x="379449" y="595708"/>
                  <a:pt x="368572" y="591869"/>
                </a:cubicBezTo>
                <a:cubicBezTo>
                  <a:pt x="366652" y="591229"/>
                  <a:pt x="360893" y="591229"/>
                  <a:pt x="358974" y="591229"/>
                </a:cubicBezTo>
                <a:cubicBezTo>
                  <a:pt x="330180" y="641138"/>
                  <a:pt x="306505" y="652016"/>
                  <a:pt x="348096" y="673131"/>
                </a:cubicBezTo>
                <a:cubicBezTo>
                  <a:pt x="353215" y="663533"/>
                  <a:pt x="371131" y="646897"/>
                  <a:pt x="377530" y="637299"/>
                </a:cubicBezTo>
                <a:cubicBezTo>
                  <a:pt x="382649" y="629621"/>
                  <a:pt x="387767" y="621303"/>
                  <a:pt x="395446" y="616184"/>
                </a:cubicBezTo>
                <a:cubicBezTo>
                  <a:pt x="410802" y="605306"/>
                  <a:pt x="430638" y="613625"/>
                  <a:pt x="435757" y="631541"/>
                </a:cubicBezTo>
                <a:cubicBezTo>
                  <a:pt x="437676" y="637939"/>
                  <a:pt x="438956" y="644338"/>
                  <a:pt x="440236" y="650736"/>
                </a:cubicBezTo>
                <a:cubicBezTo>
                  <a:pt x="445355" y="678890"/>
                  <a:pt x="435117" y="685929"/>
                  <a:pt x="408243" y="674411"/>
                </a:cubicBezTo>
                <a:cubicBezTo>
                  <a:pt x="404404" y="681450"/>
                  <a:pt x="395446" y="689128"/>
                  <a:pt x="391607" y="696166"/>
                </a:cubicBezTo>
                <a:cubicBezTo>
                  <a:pt x="417201" y="711523"/>
                  <a:pt x="418481" y="713442"/>
                  <a:pt x="436397" y="692327"/>
                </a:cubicBezTo>
                <a:cubicBezTo>
                  <a:pt x="447914" y="678890"/>
                  <a:pt x="466470" y="651376"/>
                  <a:pt x="478627" y="637299"/>
                </a:cubicBezTo>
                <a:cubicBezTo>
                  <a:pt x="483106" y="632180"/>
                  <a:pt x="488865" y="627062"/>
                  <a:pt x="497183" y="627701"/>
                </a:cubicBezTo>
                <a:cubicBezTo>
                  <a:pt x="504222" y="631541"/>
                  <a:pt x="504222" y="643058"/>
                  <a:pt x="501662" y="648177"/>
                </a:cubicBezTo>
                <a:cubicBezTo>
                  <a:pt x="494624" y="663533"/>
                  <a:pt x="480547" y="689128"/>
                  <a:pt x="468390" y="705124"/>
                </a:cubicBezTo>
                <a:cubicBezTo>
                  <a:pt x="445355" y="733278"/>
                  <a:pt x="437676" y="755033"/>
                  <a:pt x="436397" y="787026"/>
                </a:cubicBezTo>
                <a:cubicBezTo>
                  <a:pt x="435117" y="814540"/>
                  <a:pt x="429358" y="842694"/>
                  <a:pt x="417841" y="867648"/>
                </a:cubicBezTo>
                <a:cubicBezTo>
                  <a:pt x="405683" y="895162"/>
                  <a:pt x="399925" y="984103"/>
                  <a:pt x="399285" y="1015456"/>
                </a:cubicBezTo>
                <a:cubicBezTo>
                  <a:pt x="410163" y="974505"/>
                  <a:pt x="444715" y="913078"/>
                  <a:pt x="453033" y="890683"/>
                </a:cubicBezTo>
                <a:cubicBezTo>
                  <a:pt x="458152" y="877246"/>
                  <a:pt x="477348" y="860610"/>
                  <a:pt x="491425" y="861890"/>
                </a:cubicBezTo>
                <a:cubicBezTo>
                  <a:pt x="493344" y="861890"/>
                  <a:pt x="502942" y="860610"/>
                  <a:pt x="479267" y="861890"/>
                </a:cubicBezTo>
                <a:cubicBezTo>
                  <a:pt x="518938" y="862530"/>
                  <a:pt x="535575" y="859330"/>
                  <a:pt x="584844" y="838215"/>
                </a:cubicBezTo>
                <a:cubicBezTo>
                  <a:pt x="627075" y="819659"/>
                  <a:pt x="703218" y="791505"/>
                  <a:pt x="742889" y="768470"/>
                </a:cubicBezTo>
                <a:cubicBezTo>
                  <a:pt x="746088" y="766551"/>
                  <a:pt x="749288" y="761432"/>
                  <a:pt x="749927" y="756953"/>
                </a:cubicBezTo>
                <a:cubicBezTo>
                  <a:pt x="753767" y="714722"/>
                  <a:pt x="742249" y="697446"/>
                  <a:pt x="733931" y="639219"/>
                </a:cubicBezTo>
                <a:cubicBezTo>
                  <a:pt x="733291" y="635380"/>
                  <a:pt x="719214" y="630261"/>
                  <a:pt x="717295" y="627062"/>
                </a:cubicBezTo>
                <a:cubicBezTo>
                  <a:pt x="698099" y="602107"/>
                  <a:pt x="686581" y="566275"/>
                  <a:pt x="684662" y="536202"/>
                </a:cubicBezTo>
                <a:cubicBezTo>
                  <a:pt x="684022" y="530443"/>
                  <a:pt x="682102" y="523404"/>
                  <a:pt x="678263" y="518925"/>
                </a:cubicBezTo>
                <a:cubicBezTo>
                  <a:pt x="651389" y="485013"/>
                  <a:pt x="645630" y="445982"/>
                  <a:pt x="650110" y="406310"/>
                </a:cubicBezTo>
                <a:cubicBezTo>
                  <a:pt x="652029" y="392233"/>
                  <a:pt x="663547" y="390314"/>
                  <a:pt x="677623" y="394153"/>
                </a:cubicBezTo>
                <a:cubicBezTo>
                  <a:pt x="676344" y="379436"/>
                  <a:pt x="680823" y="373678"/>
                  <a:pt x="679543" y="360880"/>
                </a:cubicBezTo>
                <a:cubicBezTo>
                  <a:pt x="678263" y="349363"/>
                  <a:pt x="677623" y="344244"/>
                  <a:pt x="676984" y="332727"/>
                </a:cubicBezTo>
                <a:cubicBezTo>
                  <a:pt x="668026" y="230989"/>
                  <a:pt x="691061" y="197716"/>
                  <a:pt x="772323" y="156126"/>
                </a:cubicBezTo>
                <a:cubicBezTo>
                  <a:pt x="816473" y="133730"/>
                  <a:pt x="862543" y="132451"/>
                  <a:pt x="912452" y="143328"/>
                </a:cubicBezTo>
                <a:cubicBezTo>
                  <a:pt x="923969" y="145888"/>
                  <a:pt x="935486" y="150367"/>
                  <a:pt x="945724" y="156126"/>
                </a:cubicBezTo>
                <a:cubicBezTo>
                  <a:pt x="1014189" y="194517"/>
                  <a:pt x="1053860" y="271300"/>
                  <a:pt x="1039783" y="348083"/>
                </a:cubicBezTo>
                <a:cubicBezTo>
                  <a:pt x="1035304" y="372398"/>
                  <a:pt x="1029546" y="383915"/>
                  <a:pt x="1024427" y="408870"/>
                </a:cubicBezTo>
                <a:cubicBezTo>
                  <a:pt x="1044902" y="410149"/>
                  <a:pt x="1053220" y="417828"/>
                  <a:pt x="1051941" y="437663"/>
                </a:cubicBezTo>
                <a:cubicBezTo>
                  <a:pt x="1050021" y="475415"/>
                  <a:pt x="1032745" y="513807"/>
                  <a:pt x="1009710" y="543240"/>
                </a:cubicBezTo>
                <a:cubicBezTo>
                  <a:pt x="1006511" y="547719"/>
                  <a:pt x="999472" y="548999"/>
                  <a:pt x="996913" y="550279"/>
                </a:cubicBezTo>
                <a:cubicBezTo>
                  <a:pt x="990514" y="568834"/>
                  <a:pt x="978357" y="592509"/>
                  <a:pt x="972598" y="609785"/>
                </a:cubicBezTo>
                <a:cubicBezTo>
                  <a:pt x="971958" y="611065"/>
                  <a:pt x="971319" y="637299"/>
                  <a:pt x="971319" y="638579"/>
                </a:cubicBezTo>
                <a:cubicBezTo>
                  <a:pt x="973238" y="682089"/>
                  <a:pt x="977717" y="700645"/>
                  <a:pt x="993714" y="742236"/>
                </a:cubicBezTo>
                <a:cubicBezTo>
                  <a:pt x="994993" y="746075"/>
                  <a:pt x="998832" y="749275"/>
                  <a:pt x="1002672" y="751834"/>
                </a:cubicBezTo>
                <a:cubicBezTo>
                  <a:pt x="1071137" y="798544"/>
                  <a:pt x="1151119" y="804942"/>
                  <a:pt x="1249657" y="829897"/>
                </a:cubicBezTo>
                <a:cubicBezTo>
                  <a:pt x="1261175" y="829897"/>
                  <a:pt x="1261175" y="830537"/>
                  <a:pt x="1272692" y="831176"/>
                </a:cubicBezTo>
                <a:cubicBezTo>
                  <a:pt x="1273972" y="831176"/>
                  <a:pt x="1287409" y="832456"/>
                  <a:pt x="1288688" y="833096"/>
                </a:cubicBezTo>
                <a:cubicBezTo>
                  <a:pt x="1288688" y="833096"/>
                  <a:pt x="1309164" y="845893"/>
                  <a:pt x="1309164" y="846533"/>
                </a:cubicBezTo>
                <a:cubicBezTo>
                  <a:pt x="1308524" y="873407"/>
                  <a:pt x="1301486" y="854211"/>
                  <a:pt x="1323881" y="870848"/>
                </a:cubicBezTo>
                <a:cubicBezTo>
                  <a:pt x="1341157" y="883645"/>
                  <a:pt x="1353954" y="907959"/>
                  <a:pt x="1358433" y="929715"/>
                </a:cubicBezTo>
                <a:cubicBezTo>
                  <a:pt x="1372510" y="994980"/>
                  <a:pt x="1395545" y="1086480"/>
                  <a:pt x="1404503" y="1152386"/>
                </a:cubicBezTo>
                <a:cubicBezTo>
                  <a:pt x="1409622" y="1188218"/>
                  <a:pt x="1404503" y="1225969"/>
                  <a:pt x="1412181" y="1261162"/>
                </a:cubicBezTo>
                <a:cubicBezTo>
                  <a:pt x="1428178" y="1336025"/>
                  <a:pt x="1440975" y="1411528"/>
                  <a:pt x="1440975" y="1488311"/>
                </a:cubicBezTo>
                <a:cubicBezTo>
                  <a:pt x="1440975" y="1493430"/>
                  <a:pt x="1442894" y="1499189"/>
                  <a:pt x="1444814" y="1504308"/>
                </a:cubicBezTo>
                <a:cubicBezTo>
                  <a:pt x="1487685" y="1593888"/>
                  <a:pt x="1481286" y="1689227"/>
                  <a:pt x="1490244" y="1787125"/>
                </a:cubicBezTo>
                <a:cubicBezTo>
                  <a:pt x="1505601" y="1957968"/>
                  <a:pt x="1533114" y="2116013"/>
                  <a:pt x="1547831" y="2286855"/>
                </a:cubicBezTo>
                <a:cubicBezTo>
                  <a:pt x="1549751" y="2312449"/>
                  <a:pt x="1549111" y="2336764"/>
                  <a:pt x="1535034" y="2359799"/>
                </a:cubicBezTo>
                <a:cubicBezTo>
                  <a:pt x="1530555" y="2371956"/>
                  <a:pt x="1525436" y="2384114"/>
                  <a:pt x="1520957" y="2393712"/>
                </a:cubicBezTo>
                <a:cubicBezTo>
                  <a:pt x="1513919" y="2409708"/>
                  <a:pt x="1498562" y="2423145"/>
                  <a:pt x="1486405" y="2434662"/>
                </a:cubicBezTo>
                <a:cubicBezTo>
                  <a:pt x="1456971" y="2463456"/>
                  <a:pt x="1422419" y="2485211"/>
                  <a:pt x="1388506" y="2514645"/>
                </a:cubicBezTo>
                <a:cubicBezTo>
                  <a:pt x="1372510" y="2503127"/>
                  <a:pt x="1383388" y="2485851"/>
                  <a:pt x="1396185" y="2466655"/>
                </a:cubicBezTo>
                <a:cubicBezTo>
                  <a:pt x="1414101" y="2439781"/>
                  <a:pt x="1421139" y="2429544"/>
                  <a:pt x="1439695" y="2402670"/>
                </a:cubicBezTo>
                <a:cubicBezTo>
                  <a:pt x="1455692" y="2383474"/>
                  <a:pt x="1456331" y="2351481"/>
                  <a:pt x="1450573" y="2323327"/>
                </a:cubicBezTo>
                <a:cubicBezTo>
                  <a:pt x="1447373" y="2309250"/>
                  <a:pt x="1439055" y="2306691"/>
                  <a:pt x="1421779" y="2301572"/>
                </a:cubicBezTo>
                <a:cubicBezTo>
                  <a:pt x="1407702" y="2322687"/>
                  <a:pt x="1405143" y="2357879"/>
                  <a:pt x="1399384" y="2375795"/>
                </a:cubicBezTo>
                <a:cubicBezTo>
                  <a:pt x="1394905" y="2387953"/>
                  <a:pt x="1353954" y="2409708"/>
                  <a:pt x="1355874" y="2395631"/>
                </a:cubicBezTo>
                <a:cubicBezTo>
                  <a:pt x="1356514" y="2386673"/>
                  <a:pt x="1360993" y="2374516"/>
                  <a:pt x="1363552" y="2356600"/>
                </a:cubicBezTo>
                <a:cubicBezTo>
                  <a:pt x="1366111" y="2339963"/>
                  <a:pt x="1366751" y="2348282"/>
                  <a:pt x="1369951" y="2331645"/>
                </a:cubicBezTo>
                <a:cubicBezTo>
                  <a:pt x="1373790" y="2311170"/>
                  <a:pt x="1378269" y="2290054"/>
                  <a:pt x="1377629" y="2268939"/>
                </a:cubicBezTo>
                <a:cubicBezTo>
                  <a:pt x="1376349" y="2240145"/>
                  <a:pt x="1375069" y="2213911"/>
                  <a:pt x="1393625" y="2192156"/>
                </a:cubicBezTo>
                <a:cubicBezTo>
                  <a:pt x="1418580" y="2162083"/>
                  <a:pt x="1420499" y="2128170"/>
                  <a:pt x="1416660" y="2091698"/>
                </a:cubicBezTo>
                <a:cubicBezTo>
                  <a:pt x="1410902" y="2030912"/>
                  <a:pt x="1391066" y="1987401"/>
                  <a:pt x="1366751" y="1932373"/>
                </a:cubicBezTo>
                <a:cubicBezTo>
                  <a:pt x="1325160" y="1840234"/>
                  <a:pt x="1297647" y="1744895"/>
                  <a:pt x="1279091" y="1645077"/>
                </a:cubicBezTo>
                <a:cubicBezTo>
                  <a:pt x="1271412" y="1602846"/>
                  <a:pt x="1272052" y="1559336"/>
                  <a:pt x="1266933" y="1516465"/>
                </a:cubicBezTo>
                <a:cubicBezTo>
                  <a:pt x="1263094" y="1487032"/>
                  <a:pt x="1241979" y="1381455"/>
                  <a:pt x="1235580" y="1352022"/>
                </a:cubicBezTo>
                <a:cubicBezTo>
                  <a:pt x="1234301" y="1352022"/>
                  <a:pt x="1245178" y="1428805"/>
                  <a:pt x="1243898" y="1428805"/>
                </a:cubicBezTo>
                <a:cubicBezTo>
                  <a:pt x="1242619" y="1437763"/>
                  <a:pt x="1241979" y="1447360"/>
                  <a:pt x="1240699" y="1456319"/>
                </a:cubicBezTo>
                <a:cubicBezTo>
                  <a:pt x="1221503" y="1563175"/>
                  <a:pt x="1238780" y="1657234"/>
                  <a:pt x="1259255" y="1767930"/>
                </a:cubicBezTo>
                <a:cubicBezTo>
                  <a:pt x="1270772" y="1801842"/>
                  <a:pt x="1271412" y="1837674"/>
                  <a:pt x="1279091" y="1872867"/>
                </a:cubicBezTo>
                <a:cubicBezTo>
                  <a:pt x="1282290" y="1887583"/>
                  <a:pt x="1273332" y="1909978"/>
                  <a:pt x="1273332" y="1924695"/>
                </a:cubicBezTo>
                <a:cubicBezTo>
                  <a:pt x="1273332" y="1941971"/>
                  <a:pt x="1272692" y="1959247"/>
                  <a:pt x="1273332" y="1976524"/>
                </a:cubicBezTo>
                <a:cubicBezTo>
                  <a:pt x="1273332" y="1987401"/>
                  <a:pt x="1275252" y="1998279"/>
                  <a:pt x="1273972" y="2009156"/>
                </a:cubicBezTo>
                <a:cubicBezTo>
                  <a:pt x="1272692" y="2017474"/>
                  <a:pt x="1269493" y="2029632"/>
                  <a:pt x="1263734" y="2031551"/>
                </a:cubicBezTo>
                <a:cubicBezTo>
                  <a:pt x="1244538" y="2039230"/>
                  <a:pt x="1273972" y="2047548"/>
                  <a:pt x="1274612" y="2061625"/>
                </a:cubicBezTo>
                <a:cubicBezTo>
                  <a:pt x="1289968" y="2377075"/>
                  <a:pt x="1279091" y="2692525"/>
                  <a:pt x="1294447" y="3007976"/>
                </a:cubicBezTo>
                <a:cubicBezTo>
                  <a:pt x="1295727" y="3029091"/>
                  <a:pt x="1295087" y="3028451"/>
                  <a:pt x="1273972" y="3029731"/>
                </a:cubicBezTo>
                <a:cubicBezTo>
                  <a:pt x="1220864" y="3032930"/>
                  <a:pt x="1245178" y="3036770"/>
                  <a:pt x="1190150" y="3040609"/>
                </a:cubicBezTo>
                <a:cubicBezTo>
                  <a:pt x="1191430" y="3061084"/>
                  <a:pt x="1192710" y="3112273"/>
                  <a:pt x="1194629" y="3131469"/>
                </a:cubicBezTo>
                <a:cubicBezTo>
                  <a:pt x="1203587" y="3245364"/>
                  <a:pt x="1168395" y="3357339"/>
                  <a:pt x="1147280" y="3469314"/>
                </a:cubicBezTo>
                <a:cubicBezTo>
                  <a:pt x="1124885" y="3586408"/>
                  <a:pt x="1101850" y="3702862"/>
                  <a:pt x="1079455" y="3819957"/>
                </a:cubicBezTo>
                <a:cubicBezTo>
                  <a:pt x="1078175" y="3825715"/>
                  <a:pt x="1077535" y="3832114"/>
                  <a:pt x="1079455" y="3837233"/>
                </a:cubicBezTo>
                <a:cubicBezTo>
                  <a:pt x="1089053" y="3864107"/>
                  <a:pt x="1087773" y="3892261"/>
                  <a:pt x="1085853" y="3919774"/>
                </a:cubicBezTo>
                <a:cubicBezTo>
                  <a:pt x="1081374" y="3978002"/>
                  <a:pt x="1161996" y="4036229"/>
                  <a:pt x="1207426" y="4071421"/>
                </a:cubicBezTo>
                <a:cubicBezTo>
                  <a:pt x="1220224" y="4081019"/>
                  <a:pt x="1234301" y="4088697"/>
                  <a:pt x="1246458" y="4098295"/>
                </a:cubicBezTo>
                <a:cubicBezTo>
                  <a:pt x="1268213" y="4114931"/>
                  <a:pt x="1280370" y="4136687"/>
                  <a:pt x="1281650" y="4164200"/>
                </a:cubicBezTo>
                <a:cubicBezTo>
                  <a:pt x="1283570" y="4194914"/>
                  <a:pt x="1269493" y="4215389"/>
                  <a:pt x="1239419" y="4218589"/>
                </a:cubicBezTo>
                <a:cubicBezTo>
                  <a:pt x="1211266" y="4221788"/>
                  <a:pt x="1124885" y="4208351"/>
                  <a:pt x="1097371" y="4204512"/>
                </a:cubicBezTo>
                <a:cubicBezTo>
                  <a:pt x="1062818" y="4200033"/>
                  <a:pt x="1016109" y="4191714"/>
                  <a:pt x="981556" y="4184036"/>
                </a:cubicBezTo>
                <a:cubicBezTo>
                  <a:pt x="952123" y="4177638"/>
                  <a:pt x="923329" y="4169959"/>
                  <a:pt x="893896" y="4164200"/>
                </a:cubicBezTo>
                <a:cubicBezTo>
                  <a:pt x="877899" y="4161001"/>
                  <a:pt x="872141" y="4151403"/>
                  <a:pt x="873420" y="4137966"/>
                </a:cubicBezTo>
                <a:cubicBezTo>
                  <a:pt x="874060" y="4125809"/>
                  <a:pt x="877259" y="4113012"/>
                  <a:pt x="880459" y="4101494"/>
                </a:cubicBezTo>
                <a:cubicBezTo>
                  <a:pt x="890056" y="4071421"/>
                  <a:pt x="902854" y="4041348"/>
                  <a:pt x="890696" y="4011914"/>
                </a:cubicBezTo>
                <a:cubicBezTo>
                  <a:pt x="879179" y="3983760"/>
                  <a:pt x="881099" y="3956886"/>
                  <a:pt x="896455" y="3930012"/>
                </a:cubicBezTo>
                <a:cubicBezTo>
                  <a:pt x="899654" y="3924253"/>
                  <a:pt x="900934" y="3915296"/>
                  <a:pt x="899015" y="3908897"/>
                </a:cubicBezTo>
                <a:cubicBezTo>
                  <a:pt x="895815" y="3896740"/>
                  <a:pt x="900294" y="3890981"/>
                  <a:pt x="910532" y="3885862"/>
                </a:cubicBezTo>
                <a:cubicBezTo>
                  <a:pt x="913731" y="3883942"/>
                  <a:pt x="917570" y="3879463"/>
                  <a:pt x="918210" y="3876264"/>
                </a:cubicBezTo>
                <a:cubicBezTo>
                  <a:pt x="920770" y="3837233"/>
                  <a:pt x="923969" y="3798201"/>
                  <a:pt x="923969" y="3758530"/>
                </a:cubicBezTo>
                <a:cubicBezTo>
                  <a:pt x="923969" y="3692625"/>
                  <a:pt x="923969" y="3626079"/>
                  <a:pt x="920770" y="3560174"/>
                </a:cubicBezTo>
                <a:cubicBezTo>
                  <a:pt x="915651" y="3447559"/>
                  <a:pt x="924609" y="3336224"/>
                  <a:pt x="945724" y="3226168"/>
                </a:cubicBezTo>
                <a:cubicBezTo>
                  <a:pt x="954042" y="3182017"/>
                  <a:pt x="966840" y="3105234"/>
                  <a:pt x="945084" y="3062364"/>
                </a:cubicBezTo>
                <a:cubicBezTo>
                  <a:pt x="943165" y="3057885"/>
                  <a:pt x="943165" y="3039969"/>
                  <a:pt x="942525" y="3034850"/>
                </a:cubicBezTo>
                <a:cubicBezTo>
                  <a:pt x="940605" y="3009256"/>
                  <a:pt x="877899" y="3023972"/>
                  <a:pt x="853585" y="3007976"/>
                </a:cubicBezTo>
                <a:cubicBezTo>
                  <a:pt x="849106" y="3004777"/>
                  <a:pt x="848466" y="2968305"/>
                  <a:pt x="847826" y="2961266"/>
                </a:cubicBezTo>
                <a:cubicBezTo>
                  <a:pt x="847186" y="2936952"/>
                  <a:pt x="849745" y="2911997"/>
                  <a:pt x="846546" y="2887682"/>
                </a:cubicBezTo>
                <a:cubicBezTo>
                  <a:pt x="840787" y="2838413"/>
                  <a:pt x="840148" y="2705323"/>
                  <a:pt x="833109" y="2656054"/>
                </a:cubicBezTo>
                <a:cubicBezTo>
                  <a:pt x="831829" y="2656054"/>
                  <a:pt x="822232" y="2740515"/>
                  <a:pt x="820312" y="2740515"/>
                </a:cubicBezTo>
                <a:cubicBezTo>
                  <a:pt x="807515" y="2799382"/>
                  <a:pt x="806235" y="2858249"/>
                  <a:pt x="794078" y="2917756"/>
                </a:cubicBezTo>
                <a:cubicBezTo>
                  <a:pt x="788959" y="2941431"/>
                  <a:pt x="787039" y="2965105"/>
                  <a:pt x="783200" y="2988780"/>
                </a:cubicBezTo>
                <a:cubicBezTo>
                  <a:pt x="782560" y="2992619"/>
                  <a:pt x="781281" y="2997738"/>
                  <a:pt x="778721" y="3000298"/>
                </a:cubicBezTo>
                <a:cubicBezTo>
                  <a:pt x="748008" y="3029091"/>
                  <a:pt x="805595" y="3059805"/>
                  <a:pt x="673784" y="3053406"/>
                </a:cubicBezTo>
                <a:cubicBezTo>
                  <a:pt x="640512" y="3051486"/>
                  <a:pt x="630914" y="3047007"/>
                  <a:pt x="597641" y="3046367"/>
                </a:cubicBezTo>
                <a:cubicBezTo>
                  <a:pt x="586764" y="3046367"/>
                  <a:pt x="590603" y="3055965"/>
                  <a:pt x="585484" y="3065563"/>
                </a:cubicBezTo>
                <a:cubicBezTo>
                  <a:pt x="578445" y="3079000"/>
                  <a:pt x="579725" y="3121231"/>
                  <a:pt x="574606" y="3141706"/>
                </a:cubicBezTo>
                <a:cubicBezTo>
                  <a:pt x="566928" y="3155143"/>
                  <a:pt x="561169" y="3163461"/>
                  <a:pt x="558610" y="3178178"/>
                </a:cubicBezTo>
                <a:cubicBezTo>
                  <a:pt x="546452" y="3263279"/>
                  <a:pt x="534935" y="3350300"/>
                  <a:pt x="517659" y="3434762"/>
                </a:cubicBezTo>
                <a:cubicBezTo>
                  <a:pt x="503582" y="3506426"/>
                  <a:pt x="470309" y="3576171"/>
                  <a:pt x="449194" y="3646555"/>
                </a:cubicBezTo>
                <a:cubicBezTo>
                  <a:pt x="431918" y="3703502"/>
                  <a:pt x="408883" y="3760450"/>
                  <a:pt x="392246" y="3818037"/>
                </a:cubicBezTo>
                <a:cubicBezTo>
                  <a:pt x="390327" y="3824436"/>
                  <a:pt x="387767" y="3830194"/>
                  <a:pt x="396086" y="3836593"/>
                </a:cubicBezTo>
                <a:cubicBezTo>
                  <a:pt x="401204" y="3840432"/>
                  <a:pt x="403124" y="3851310"/>
                  <a:pt x="403764" y="3858988"/>
                </a:cubicBezTo>
                <a:cubicBezTo>
                  <a:pt x="404404" y="3870506"/>
                  <a:pt x="402484" y="3882023"/>
                  <a:pt x="401844" y="3893540"/>
                </a:cubicBezTo>
                <a:cubicBezTo>
                  <a:pt x="400565" y="3911456"/>
                  <a:pt x="397365" y="3928093"/>
                  <a:pt x="408883" y="3946009"/>
                </a:cubicBezTo>
                <a:cubicBezTo>
                  <a:pt x="415921" y="3956886"/>
                  <a:pt x="413362" y="3977362"/>
                  <a:pt x="409523" y="3992079"/>
                </a:cubicBezTo>
                <a:cubicBezTo>
                  <a:pt x="401844" y="4025991"/>
                  <a:pt x="397365" y="4059264"/>
                  <a:pt x="388407" y="4093176"/>
                </a:cubicBezTo>
                <a:cubicBezTo>
                  <a:pt x="387128" y="4098295"/>
                  <a:pt x="385208" y="4103414"/>
                  <a:pt x="385208" y="4109173"/>
                </a:cubicBezTo>
                <a:cubicBezTo>
                  <a:pt x="383928" y="4136047"/>
                  <a:pt x="383288" y="4168680"/>
                  <a:pt x="382649" y="4195554"/>
                </a:cubicBezTo>
                <a:cubicBezTo>
                  <a:pt x="382009" y="4210910"/>
                  <a:pt x="374330" y="4220508"/>
                  <a:pt x="360254" y="4224347"/>
                </a:cubicBezTo>
                <a:cubicBezTo>
                  <a:pt x="350016" y="4226907"/>
                  <a:pt x="339778" y="4230106"/>
                  <a:pt x="329540" y="4229466"/>
                </a:cubicBezTo>
                <a:cubicBezTo>
                  <a:pt x="276432" y="4226907"/>
                  <a:pt x="223964" y="4224987"/>
                  <a:pt x="170855" y="4220508"/>
                </a:cubicBezTo>
                <a:cubicBezTo>
                  <a:pt x="142702" y="4217949"/>
                  <a:pt x="136943" y="4207711"/>
                  <a:pt x="138862" y="4179557"/>
                </a:cubicBezTo>
                <a:cubicBezTo>
                  <a:pt x="140142" y="4153963"/>
                  <a:pt x="148460" y="4123889"/>
                  <a:pt x="165097" y="4104054"/>
                </a:cubicBezTo>
                <a:cubicBezTo>
                  <a:pt x="169576" y="4098935"/>
                  <a:pt x="173415" y="4093816"/>
                  <a:pt x="177894" y="4088697"/>
                </a:cubicBezTo>
                <a:cubicBezTo>
                  <a:pt x="207967" y="4054785"/>
                  <a:pt x="215006" y="4015753"/>
                  <a:pt x="213726" y="3970323"/>
                </a:cubicBezTo>
                <a:cubicBezTo>
                  <a:pt x="213086" y="3949848"/>
                  <a:pt x="213726" y="3928093"/>
                  <a:pt x="218205" y="3908257"/>
                </a:cubicBezTo>
                <a:cubicBezTo>
                  <a:pt x="222044" y="3892901"/>
                  <a:pt x="232922" y="3878824"/>
                  <a:pt x="240600" y="3864107"/>
                </a:cubicBezTo>
                <a:cubicBezTo>
                  <a:pt x="243799" y="3857708"/>
                  <a:pt x="248918" y="3851310"/>
                  <a:pt x="249558" y="3844911"/>
                </a:cubicBezTo>
                <a:cubicBezTo>
                  <a:pt x="255317" y="3713740"/>
                  <a:pt x="266194" y="3582569"/>
                  <a:pt x="273233" y="3452038"/>
                </a:cubicBezTo>
                <a:cubicBezTo>
                  <a:pt x="278352" y="3352860"/>
                  <a:pt x="293068" y="3253682"/>
                  <a:pt x="328261" y="3158983"/>
                </a:cubicBezTo>
                <a:cubicBezTo>
                  <a:pt x="339778" y="3128909"/>
                  <a:pt x="342977" y="3057245"/>
                  <a:pt x="348096" y="3013095"/>
                </a:cubicBezTo>
                <a:cubicBezTo>
                  <a:pt x="348736" y="3007336"/>
                  <a:pt x="348736" y="3007336"/>
                  <a:pt x="351935" y="3000298"/>
                </a:cubicBezTo>
                <a:cubicBezTo>
                  <a:pt x="332740" y="2997098"/>
                  <a:pt x="319303" y="2989420"/>
                  <a:pt x="299467" y="2986221"/>
                </a:cubicBezTo>
                <a:cubicBezTo>
                  <a:pt x="305866" y="2953588"/>
                  <a:pt x="312904" y="2922235"/>
                  <a:pt x="318023" y="2890882"/>
                </a:cubicBezTo>
                <a:cubicBezTo>
                  <a:pt x="346816" y="2727718"/>
                  <a:pt x="381369" y="2590788"/>
                  <a:pt x="409523" y="2427624"/>
                </a:cubicBezTo>
                <a:cubicBezTo>
                  <a:pt x="428079" y="2319488"/>
                  <a:pt x="445995" y="2211352"/>
                  <a:pt x="465190" y="2103216"/>
                </a:cubicBezTo>
                <a:cubicBezTo>
                  <a:pt x="469029" y="2082740"/>
                  <a:pt x="477988" y="2062904"/>
                  <a:pt x="483746" y="2047548"/>
                </a:cubicBezTo>
                <a:cubicBezTo>
                  <a:pt x="481187" y="2031551"/>
                  <a:pt x="476708" y="2018754"/>
                  <a:pt x="476708" y="2005957"/>
                </a:cubicBezTo>
                <a:cubicBezTo>
                  <a:pt x="477348" y="1972684"/>
                  <a:pt x="475428" y="1940052"/>
                  <a:pt x="461351" y="1908698"/>
                </a:cubicBezTo>
                <a:cubicBezTo>
                  <a:pt x="446634" y="1875426"/>
                  <a:pt x="448554" y="1840234"/>
                  <a:pt x="460711" y="1806321"/>
                </a:cubicBezTo>
                <a:cubicBezTo>
                  <a:pt x="462631" y="1801842"/>
                  <a:pt x="463271" y="1796723"/>
                  <a:pt x="465830" y="1792244"/>
                </a:cubicBezTo>
                <a:cubicBezTo>
                  <a:pt x="492064" y="1746174"/>
                  <a:pt x="498463" y="1696266"/>
                  <a:pt x="502942" y="1644437"/>
                </a:cubicBezTo>
                <a:cubicBezTo>
                  <a:pt x="510620" y="1557416"/>
                  <a:pt x="482467" y="1470395"/>
                  <a:pt x="488865" y="1382735"/>
                </a:cubicBezTo>
                <a:cubicBezTo>
                  <a:pt x="485666" y="1390413"/>
                  <a:pt x="481187" y="1398091"/>
                  <a:pt x="479267" y="1406410"/>
                </a:cubicBezTo>
                <a:cubicBezTo>
                  <a:pt x="474148" y="1428165"/>
                  <a:pt x="463911" y="1449920"/>
                  <a:pt x="459432" y="1472315"/>
                </a:cubicBezTo>
                <a:cubicBezTo>
                  <a:pt x="445355" y="1537581"/>
                  <a:pt x="406963" y="1582371"/>
                  <a:pt x="341698" y="1572773"/>
                </a:cubicBezTo>
                <a:cubicBezTo>
                  <a:pt x="316743" y="1568934"/>
                  <a:pt x="292429" y="1556136"/>
                  <a:pt x="286670" y="1532462"/>
                </a:cubicBezTo>
                <a:cubicBezTo>
                  <a:pt x="277712" y="1495350"/>
                  <a:pt x="262355" y="1460158"/>
                  <a:pt x="247638" y="1424965"/>
                </a:cubicBezTo>
                <a:cubicBezTo>
                  <a:pt x="239960" y="1407049"/>
                  <a:pt x="236761" y="1385294"/>
                  <a:pt x="237401" y="1365458"/>
                </a:cubicBezTo>
                <a:cubicBezTo>
                  <a:pt x="239320" y="1300833"/>
                  <a:pt x="243799" y="1222770"/>
                  <a:pt x="247638" y="1158144"/>
                </a:cubicBezTo>
                <a:cubicBezTo>
                  <a:pt x="252757" y="1068564"/>
                  <a:pt x="263635" y="1017375"/>
                  <a:pt x="268114" y="927795"/>
                </a:cubicBezTo>
                <a:cubicBezTo>
                  <a:pt x="268114" y="922676"/>
                  <a:pt x="273873" y="884925"/>
                  <a:pt x="271313" y="880446"/>
                </a:cubicBezTo>
                <a:cubicBezTo>
                  <a:pt x="241880" y="843334"/>
                  <a:pt x="238680" y="804942"/>
                  <a:pt x="216925" y="767830"/>
                </a:cubicBezTo>
                <a:cubicBezTo>
                  <a:pt x="200929" y="740317"/>
                  <a:pt x="161257" y="701925"/>
                  <a:pt x="129265" y="694247"/>
                </a:cubicBezTo>
                <a:cubicBezTo>
                  <a:pt x="114548" y="691047"/>
                  <a:pt x="118387" y="686568"/>
                  <a:pt x="128625" y="675691"/>
                </a:cubicBezTo>
                <a:cubicBezTo>
                  <a:pt x="140142" y="663533"/>
                  <a:pt x="153579" y="663533"/>
                  <a:pt x="168296" y="668652"/>
                </a:cubicBezTo>
                <a:cubicBezTo>
                  <a:pt x="193890" y="677610"/>
                  <a:pt x="208607" y="696806"/>
                  <a:pt x="231002" y="712163"/>
                </a:cubicBezTo>
                <a:cubicBezTo>
                  <a:pt x="250198" y="720481"/>
                  <a:pt x="245079" y="701925"/>
                  <a:pt x="243799" y="685289"/>
                </a:cubicBezTo>
                <a:cubicBezTo>
                  <a:pt x="239960" y="635380"/>
                  <a:pt x="243799" y="591229"/>
                  <a:pt x="241880" y="541320"/>
                </a:cubicBezTo>
                <a:cubicBezTo>
                  <a:pt x="241240" y="529803"/>
                  <a:pt x="238041" y="525324"/>
                  <a:pt x="225883" y="524044"/>
                </a:cubicBezTo>
                <a:cubicBezTo>
                  <a:pt x="98551" y="507408"/>
                  <a:pt x="1933" y="396712"/>
                  <a:pt x="13" y="268101"/>
                </a:cubicBezTo>
                <a:cubicBezTo>
                  <a:pt x="-1267" y="140129"/>
                  <a:pt x="91513" y="28154"/>
                  <a:pt x="218205" y="6399"/>
                </a:cubicBezTo>
                <a:cubicBezTo>
                  <a:pt x="222684" y="5759"/>
                  <a:pt x="227163" y="3839"/>
                  <a:pt x="232282" y="2559"/>
                </a:cubicBezTo>
                <a:cubicBezTo>
                  <a:pt x="252757" y="0"/>
                  <a:pt x="272593" y="0"/>
                  <a:pt x="292429" y="0"/>
                </a:cubicBezTo>
                <a:close/>
              </a:path>
            </a:pathLst>
          </a:custGeom>
          <a:solidFill>
            <a:srgbClr val="FFB90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8"/>
          <p:cNvSpPr txBox="1"/>
          <p:nvPr/>
        </p:nvSpPr>
        <p:spPr>
          <a:xfrm>
            <a:off x="3984440" y="1501445"/>
            <a:ext cx="8143403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Revenues:</a:t>
            </a:r>
            <a:endParaRPr/>
          </a:p>
        </p:txBody>
      </p:sp>
      <p:grpSp>
        <p:nvGrpSpPr>
          <p:cNvPr id="461" name="Google Shape;461;p18"/>
          <p:cNvGrpSpPr/>
          <p:nvPr/>
        </p:nvGrpSpPr>
        <p:grpSpPr>
          <a:xfrm>
            <a:off x="4378702" y="1880984"/>
            <a:ext cx="7000004" cy="1326609"/>
            <a:chOff x="3233244" y="3482612"/>
            <a:chExt cx="9736689" cy="1961610"/>
          </a:xfrm>
        </p:grpSpPr>
        <p:graphicFrame>
          <p:nvGraphicFramePr>
            <p:cNvPr id="462" name="Google Shape;462;p18"/>
            <p:cNvGraphicFramePr/>
            <p:nvPr/>
          </p:nvGraphicFramePr>
          <p:xfrm>
            <a:off x="7197140" y="3482612"/>
            <a:ext cx="1789003" cy="1961610"/>
          </p:xfrm>
          <a:graphic>
            <a:graphicData uri="http://schemas.openxmlformats.org/drawingml/2006/chart">
              <c:chart r:id="rId3"/>
            </a:graphicData>
          </a:graphic>
        </p:graphicFrame>
        <p:graphicFrame>
          <p:nvGraphicFramePr>
            <p:cNvPr id="463" name="Google Shape;463;p18"/>
            <p:cNvGraphicFramePr/>
            <p:nvPr/>
          </p:nvGraphicFramePr>
          <p:xfrm>
            <a:off x="11180930" y="3482612"/>
            <a:ext cx="1789003" cy="1961610"/>
          </p:xfrm>
          <a:graphic>
            <a:graphicData uri="http://schemas.openxmlformats.org/drawingml/2006/chart">
              <c:chart r:id="rId4"/>
            </a:graphicData>
          </a:graphic>
        </p:graphicFrame>
        <p:graphicFrame>
          <p:nvGraphicFramePr>
            <p:cNvPr id="464" name="Google Shape;464;p18"/>
            <p:cNvGraphicFramePr/>
            <p:nvPr/>
          </p:nvGraphicFramePr>
          <p:xfrm>
            <a:off x="3233244" y="3482612"/>
            <a:ext cx="1789003" cy="1961610"/>
          </p:xfrm>
          <a:graphic>
            <a:graphicData uri="http://schemas.openxmlformats.org/drawingml/2006/chart">
              <c:chart r:id="rId5"/>
            </a:graphicData>
          </a:graphic>
        </p:graphicFrame>
        <p:sp>
          <p:nvSpPr>
            <p:cNvPr id="465" name="Google Shape;465;p18"/>
            <p:cNvSpPr txBox="1"/>
            <p:nvPr/>
          </p:nvSpPr>
          <p:spPr>
            <a:xfrm>
              <a:off x="3600667" y="4235867"/>
              <a:ext cx="1054155" cy="455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chemeClr val="accent4"/>
                  </a:solidFill>
                  <a:latin typeface="Arial"/>
                  <a:ea typeface="Arial"/>
                  <a:cs typeface="Arial"/>
                  <a:sym typeface="Arial"/>
                </a:rPr>
                <a:t>38%</a:t>
              </a:r>
              <a:endParaRPr b="1" sz="20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18"/>
            <p:cNvSpPr txBox="1"/>
            <p:nvPr/>
          </p:nvSpPr>
          <p:spPr>
            <a:xfrm>
              <a:off x="7564563" y="4235867"/>
              <a:ext cx="1054155" cy="455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24%</a:t>
              </a:r>
              <a:endParaRPr b="1" sz="2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18"/>
            <p:cNvSpPr txBox="1"/>
            <p:nvPr/>
          </p:nvSpPr>
          <p:spPr>
            <a:xfrm>
              <a:off x="11548354" y="4235867"/>
              <a:ext cx="1054155" cy="455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38%</a:t>
              </a:r>
              <a:endParaRPr b="1" sz="2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8" name="Google Shape;468;p18"/>
          <p:cNvSpPr txBox="1"/>
          <p:nvPr/>
        </p:nvSpPr>
        <p:spPr>
          <a:xfrm>
            <a:off x="3872874" y="3147459"/>
            <a:ext cx="2472856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Subvention Mairie Epone</a:t>
            </a:r>
            <a:endParaRPr b="1" sz="13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18"/>
          <p:cNvSpPr/>
          <p:nvPr/>
        </p:nvSpPr>
        <p:spPr>
          <a:xfrm>
            <a:off x="3872874" y="3715964"/>
            <a:ext cx="7754815" cy="8792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18"/>
          <p:cNvSpPr txBox="1"/>
          <p:nvPr/>
        </p:nvSpPr>
        <p:spPr>
          <a:xfrm>
            <a:off x="6915152" y="3166663"/>
            <a:ext cx="2472856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Subvention Mairie Meziere</a:t>
            </a:r>
            <a:endParaRPr b="1" sz="13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18"/>
          <p:cNvSpPr txBox="1"/>
          <p:nvPr/>
        </p:nvSpPr>
        <p:spPr>
          <a:xfrm>
            <a:off x="10214156" y="3147459"/>
            <a:ext cx="2472856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Cotisations</a:t>
            </a:r>
            <a:endParaRPr b="1" sz="13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18"/>
          <p:cNvSpPr txBox="1"/>
          <p:nvPr/>
        </p:nvSpPr>
        <p:spPr>
          <a:xfrm>
            <a:off x="4062829" y="4016568"/>
            <a:ext cx="8143403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Dépenses:</a:t>
            </a:r>
            <a:endParaRPr/>
          </a:p>
        </p:txBody>
      </p:sp>
      <p:grpSp>
        <p:nvGrpSpPr>
          <p:cNvPr id="473" name="Google Shape;473;p18"/>
          <p:cNvGrpSpPr/>
          <p:nvPr/>
        </p:nvGrpSpPr>
        <p:grpSpPr>
          <a:xfrm>
            <a:off x="4414374" y="4400325"/>
            <a:ext cx="6907138" cy="1339873"/>
            <a:chOff x="3233244" y="3462999"/>
            <a:chExt cx="9607518" cy="1981223"/>
          </a:xfrm>
        </p:grpSpPr>
        <p:graphicFrame>
          <p:nvGraphicFramePr>
            <p:cNvPr id="474" name="Google Shape;474;p18"/>
            <p:cNvGraphicFramePr/>
            <p:nvPr/>
          </p:nvGraphicFramePr>
          <p:xfrm>
            <a:off x="7132375" y="3462999"/>
            <a:ext cx="1789003" cy="1961610"/>
          </p:xfrm>
          <a:graphic>
            <a:graphicData uri="http://schemas.openxmlformats.org/drawingml/2006/chart">
              <c:chart r:id="rId6"/>
            </a:graphicData>
          </a:graphic>
        </p:graphicFrame>
        <p:graphicFrame>
          <p:nvGraphicFramePr>
            <p:cNvPr id="475" name="Google Shape;475;p18"/>
            <p:cNvGraphicFramePr/>
            <p:nvPr/>
          </p:nvGraphicFramePr>
          <p:xfrm>
            <a:off x="11051759" y="3482612"/>
            <a:ext cx="1789003" cy="1961610"/>
          </p:xfrm>
          <a:graphic>
            <a:graphicData uri="http://schemas.openxmlformats.org/drawingml/2006/chart">
              <c:chart r:id="rId7"/>
            </a:graphicData>
          </a:graphic>
        </p:graphicFrame>
        <p:graphicFrame>
          <p:nvGraphicFramePr>
            <p:cNvPr id="476" name="Google Shape;476;p18"/>
            <p:cNvGraphicFramePr/>
            <p:nvPr/>
          </p:nvGraphicFramePr>
          <p:xfrm>
            <a:off x="3233244" y="3482612"/>
            <a:ext cx="1789003" cy="1961610"/>
          </p:xfrm>
          <a:graphic>
            <a:graphicData uri="http://schemas.openxmlformats.org/drawingml/2006/chart">
              <c:chart r:id="rId8"/>
            </a:graphicData>
          </a:graphic>
        </p:graphicFrame>
        <p:sp>
          <p:nvSpPr>
            <p:cNvPr id="477" name="Google Shape;477;p18"/>
            <p:cNvSpPr txBox="1"/>
            <p:nvPr/>
          </p:nvSpPr>
          <p:spPr>
            <a:xfrm>
              <a:off x="3600667" y="4235867"/>
              <a:ext cx="1054155" cy="455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chemeClr val="accent4"/>
                  </a:solidFill>
                  <a:latin typeface="Arial"/>
                  <a:ea typeface="Arial"/>
                  <a:cs typeface="Arial"/>
                  <a:sym typeface="Arial"/>
                </a:rPr>
                <a:t>44%</a:t>
              </a:r>
              <a:endParaRPr b="1" sz="20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8"/>
            <p:cNvSpPr txBox="1"/>
            <p:nvPr/>
          </p:nvSpPr>
          <p:spPr>
            <a:xfrm>
              <a:off x="7534765" y="4235868"/>
              <a:ext cx="1054155" cy="455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46%</a:t>
              </a:r>
              <a:endParaRPr b="1" sz="2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18"/>
            <p:cNvSpPr txBox="1"/>
            <p:nvPr/>
          </p:nvSpPr>
          <p:spPr>
            <a:xfrm>
              <a:off x="11419182" y="4235868"/>
              <a:ext cx="1054155" cy="455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10%</a:t>
              </a:r>
              <a:endParaRPr b="1" sz="2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0" name="Google Shape;480;p18"/>
          <p:cNvSpPr txBox="1"/>
          <p:nvPr/>
        </p:nvSpPr>
        <p:spPr>
          <a:xfrm>
            <a:off x="3908830" y="5802415"/>
            <a:ext cx="2472856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Frais d’entraineurs et championnat</a:t>
            </a:r>
            <a:endParaRPr/>
          </a:p>
        </p:txBody>
      </p:sp>
      <p:sp>
        <p:nvSpPr>
          <p:cNvPr id="481" name="Google Shape;481;p18"/>
          <p:cNvSpPr/>
          <p:nvPr/>
        </p:nvSpPr>
        <p:spPr>
          <a:xfrm>
            <a:off x="3439735" y="1599541"/>
            <a:ext cx="299649" cy="4408692"/>
          </a:xfrm>
          <a:prstGeom prst="leftBrace">
            <a:avLst>
              <a:gd fmla="val 155587" name="adj1"/>
              <a:gd fmla="val 49352" name="adj2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18"/>
          <p:cNvSpPr txBox="1"/>
          <p:nvPr/>
        </p:nvSpPr>
        <p:spPr>
          <a:xfrm>
            <a:off x="1977844" y="3111389"/>
            <a:ext cx="13265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Budget:</a:t>
            </a:r>
            <a:endParaRPr/>
          </a:p>
        </p:txBody>
      </p:sp>
      <p:sp>
        <p:nvSpPr>
          <p:cNvPr id="483" name="Google Shape;483;p18"/>
          <p:cNvSpPr txBox="1"/>
          <p:nvPr/>
        </p:nvSpPr>
        <p:spPr>
          <a:xfrm>
            <a:off x="2081163" y="3573054"/>
            <a:ext cx="13265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32.1 K€</a:t>
            </a:r>
            <a:endParaRPr b="1" sz="2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18"/>
          <p:cNvSpPr txBox="1"/>
          <p:nvPr/>
        </p:nvSpPr>
        <p:spPr>
          <a:xfrm>
            <a:off x="6898102" y="5802415"/>
            <a:ext cx="2472856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Frais administratives et affiliation</a:t>
            </a:r>
            <a:endParaRPr/>
          </a:p>
        </p:txBody>
      </p:sp>
      <p:sp>
        <p:nvSpPr>
          <p:cNvPr id="485" name="Google Shape;485;p18"/>
          <p:cNvSpPr txBox="1"/>
          <p:nvPr/>
        </p:nvSpPr>
        <p:spPr>
          <a:xfrm>
            <a:off x="9942110" y="5804564"/>
            <a:ext cx="2472856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Frais achat materiel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et divers</a:t>
            </a:r>
            <a:endParaRPr b="1" sz="13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0" name="Google Shape;490;p19"/>
          <p:cNvGrpSpPr/>
          <p:nvPr/>
        </p:nvGrpSpPr>
        <p:grpSpPr>
          <a:xfrm flipH="1">
            <a:off x="0" y="185046"/>
            <a:ext cx="7185675" cy="1052040"/>
            <a:chOff x="5006326" y="5391623"/>
            <a:chExt cx="7185675" cy="1052040"/>
          </a:xfrm>
        </p:grpSpPr>
        <p:sp>
          <p:nvSpPr>
            <p:cNvPr id="491" name="Google Shape;491;p19"/>
            <p:cNvSpPr/>
            <p:nvPr/>
          </p:nvSpPr>
          <p:spPr>
            <a:xfrm flipH="1">
              <a:off x="5006326" y="5481074"/>
              <a:ext cx="7185674" cy="962589"/>
            </a:xfrm>
            <a:custGeom>
              <a:rect b="b" l="l" r="r" t="t"/>
              <a:pathLst>
                <a:path extrusionOk="0" h="962589" w="7185674">
                  <a:moveTo>
                    <a:pt x="7185674" y="0"/>
                  </a:moveTo>
                  <a:lnTo>
                    <a:pt x="0" y="0"/>
                  </a:lnTo>
                  <a:lnTo>
                    <a:pt x="0" y="962589"/>
                  </a:lnTo>
                  <a:lnTo>
                    <a:pt x="6924558" y="962589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9"/>
            <p:cNvSpPr/>
            <p:nvPr/>
          </p:nvSpPr>
          <p:spPr>
            <a:xfrm flipH="1">
              <a:off x="5115658" y="5391623"/>
              <a:ext cx="7076343" cy="962589"/>
            </a:xfrm>
            <a:custGeom>
              <a:rect b="b" l="l" r="r" t="t"/>
              <a:pathLst>
                <a:path extrusionOk="0" h="962589" w="7076343">
                  <a:moveTo>
                    <a:pt x="7076343" y="0"/>
                  </a:moveTo>
                  <a:lnTo>
                    <a:pt x="0" y="0"/>
                  </a:lnTo>
                  <a:lnTo>
                    <a:pt x="0" y="962589"/>
                  </a:lnTo>
                  <a:lnTo>
                    <a:pt x="6807987" y="962589"/>
                  </a:lnTo>
                  <a:close/>
                </a:path>
              </a:pathLst>
            </a:custGeom>
            <a:solidFill>
              <a:srgbClr val="EC810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3" name="Google Shape;493;p19"/>
          <p:cNvSpPr txBox="1"/>
          <p:nvPr/>
        </p:nvSpPr>
        <p:spPr>
          <a:xfrm>
            <a:off x="323530" y="320459"/>
            <a:ext cx="6332248" cy="7242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Bureau d’association</a:t>
            </a:r>
            <a:endParaRPr/>
          </a:p>
        </p:txBody>
      </p:sp>
      <p:sp>
        <p:nvSpPr>
          <p:cNvPr id="494" name="Google Shape;494;p19"/>
          <p:cNvSpPr txBox="1"/>
          <p:nvPr/>
        </p:nvSpPr>
        <p:spPr>
          <a:xfrm>
            <a:off x="112135" y="1589010"/>
            <a:ext cx="7656068" cy="48013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Elie TOHME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Président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Jimmy ISIDORE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Vice président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Elie DEKKI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Trésorier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Tomy SERRANO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Chargé de développement sportif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Noémie ARNOULT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Chargée de communication</a:t>
            </a:r>
            <a:endParaRPr/>
          </a:p>
        </p:txBody>
      </p:sp>
      <p:sp>
        <p:nvSpPr>
          <p:cNvPr id="495" name="Google Shape;495;p19"/>
          <p:cNvSpPr/>
          <p:nvPr/>
        </p:nvSpPr>
        <p:spPr>
          <a:xfrm>
            <a:off x="7768205" y="148771"/>
            <a:ext cx="3938820" cy="144023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 Votons pour les deux prochaines années</a:t>
            </a:r>
            <a:endParaRPr/>
          </a:p>
        </p:txBody>
      </p:sp>
      <p:pic>
        <p:nvPicPr>
          <p:cNvPr id="496" name="Google Shape;49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51802" y="5700678"/>
            <a:ext cx="5640198" cy="1157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02032" y="1589010"/>
            <a:ext cx="676275" cy="8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06795" y="2608753"/>
            <a:ext cx="674418" cy="8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06795" y="3613390"/>
            <a:ext cx="666750" cy="828675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19"/>
          <p:cNvSpPr txBox="1"/>
          <p:nvPr/>
        </p:nvSpPr>
        <p:spPr>
          <a:xfrm>
            <a:off x="7645379" y="4442065"/>
            <a:ext cx="191313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 d’autre ?</a:t>
            </a:r>
            <a:endParaRPr/>
          </a:p>
        </p:txBody>
      </p:sp>
      <p:pic>
        <p:nvPicPr>
          <p:cNvPr id="501" name="Google Shape;501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122777" y="1557604"/>
            <a:ext cx="695325" cy="891486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19"/>
          <p:cNvSpPr txBox="1"/>
          <p:nvPr/>
        </p:nvSpPr>
        <p:spPr>
          <a:xfrm>
            <a:off x="5735781" y="1634972"/>
            <a:ext cx="6096000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Jean-Marie MERRIN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Secrétaire et Correspondant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Alfred CORREA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Chargé d’animation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3" name="Google Shape;503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601972" y="4593451"/>
            <a:ext cx="676394" cy="912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122777" y="2657426"/>
            <a:ext cx="691933" cy="891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EFEFE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"/>
          <p:cNvSpPr txBox="1"/>
          <p:nvPr/>
        </p:nvSpPr>
        <p:spPr>
          <a:xfrm>
            <a:off x="4762247" y="304301"/>
            <a:ext cx="6191673" cy="9233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Sommaire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5" name="Google Shape;165;p2"/>
          <p:cNvGrpSpPr/>
          <p:nvPr/>
        </p:nvGrpSpPr>
        <p:grpSpPr>
          <a:xfrm>
            <a:off x="5484142" y="1346952"/>
            <a:ext cx="5887133" cy="923330"/>
            <a:chOff x="5360499" y="1592856"/>
            <a:chExt cx="5887133" cy="923330"/>
          </a:xfrm>
        </p:grpSpPr>
        <p:sp>
          <p:nvSpPr>
            <p:cNvPr id="166" name="Google Shape;166;p2"/>
            <p:cNvSpPr txBox="1"/>
            <p:nvPr/>
          </p:nvSpPr>
          <p:spPr>
            <a:xfrm>
              <a:off x="6739940" y="1761234"/>
              <a:ext cx="4507692" cy="5078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Présentation du club</a:t>
              </a:r>
              <a:endParaRPr b="1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 txBox="1"/>
            <p:nvPr/>
          </p:nvSpPr>
          <p:spPr>
            <a:xfrm>
              <a:off x="5360499" y="1592856"/>
              <a:ext cx="140995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5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 b="1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5480129" y="2303710"/>
            <a:ext cx="5903185" cy="923330"/>
            <a:chOff x="5360499" y="1592856"/>
            <a:chExt cx="5903185" cy="923330"/>
          </a:xfrm>
        </p:grpSpPr>
        <p:sp>
          <p:nvSpPr>
            <p:cNvPr id="169" name="Google Shape;169;p2"/>
            <p:cNvSpPr txBox="1"/>
            <p:nvPr/>
          </p:nvSpPr>
          <p:spPr>
            <a:xfrm>
              <a:off x="6755992" y="1798968"/>
              <a:ext cx="4507692" cy="5078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Bilan 2021</a:t>
              </a:r>
              <a:endParaRPr b="1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 txBox="1"/>
            <p:nvPr/>
          </p:nvSpPr>
          <p:spPr>
            <a:xfrm>
              <a:off x="5360499" y="1592856"/>
              <a:ext cx="140995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5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 b="1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>
            <a:off x="5472103" y="4195040"/>
            <a:ext cx="5899172" cy="923330"/>
            <a:chOff x="5360499" y="1592856"/>
            <a:chExt cx="5899172" cy="923330"/>
          </a:xfrm>
        </p:grpSpPr>
        <p:sp>
          <p:nvSpPr>
            <p:cNvPr id="172" name="Google Shape;172;p2"/>
            <p:cNvSpPr txBox="1"/>
            <p:nvPr/>
          </p:nvSpPr>
          <p:spPr>
            <a:xfrm>
              <a:off x="6751979" y="1758991"/>
              <a:ext cx="4507692" cy="5078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Bilan financier</a:t>
              </a:r>
              <a:endParaRPr b="1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 txBox="1"/>
            <p:nvPr/>
          </p:nvSpPr>
          <p:spPr>
            <a:xfrm>
              <a:off x="5360499" y="1592856"/>
              <a:ext cx="140995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5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04</a:t>
              </a:r>
              <a:endParaRPr b="1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4" name="Google Shape;174;p2"/>
          <p:cNvSpPr/>
          <p:nvPr/>
        </p:nvSpPr>
        <p:spPr>
          <a:xfrm rot="598069">
            <a:off x="1140815" y="582850"/>
            <a:ext cx="3138154" cy="6305276"/>
          </a:xfrm>
          <a:custGeom>
            <a:rect b="b" l="l" r="r" t="t"/>
            <a:pathLst>
              <a:path extrusionOk="0" h="4587950" w="2283436">
                <a:moveTo>
                  <a:pt x="372500" y="4590899"/>
                </a:moveTo>
                <a:cubicBezTo>
                  <a:pt x="324723" y="4556472"/>
                  <a:pt x="306456" y="4503777"/>
                  <a:pt x="298024" y="4451082"/>
                </a:cubicBezTo>
                <a:cubicBezTo>
                  <a:pt x="288188" y="4387849"/>
                  <a:pt x="290296" y="4323912"/>
                  <a:pt x="309266" y="4261381"/>
                </a:cubicBezTo>
                <a:cubicBezTo>
                  <a:pt x="321210" y="4221333"/>
                  <a:pt x="322615" y="4180583"/>
                  <a:pt x="321210" y="4139129"/>
                </a:cubicBezTo>
                <a:cubicBezTo>
                  <a:pt x="319805" y="4091353"/>
                  <a:pt x="327533" y="4044279"/>
                  <a:pt x="329641" y="3996503"/>
                </a:cubicBezTo>
                <a:cubicBezTo>
                  <a:pt x="330344" y="3981045"/>
                  <a:pt x="334559" y="3964886"/>
                  <a:pt x="340180" y="3949429"/>
                </a:cubicBezTo>
                <a:cubicBezTo>
                  <a:pt x="352827" y="3916407"/>
                  <a:pt x="375310" y="3907975"/>
                  <a:pt x="410440" y="3905868"/>
                </a:cubicBezTo>
                <a:cubicBezTo>
                  <a:pt x="458216" y="3903057"/>
                  <a:pt x="497562" y="3911488"/>
                  <a:pt x="542528" y="3923433"/>
                </a:cubicBezTo>
                <a:cubicBezTo>
                  <a:pt x="572739" y="3931161"/>
                  <a:pt x="598033" y="3926243"/>
                  <a:pt x="617003" y="3900247"/>
                </a:cubicBezTo>
                <a:cubicBezTo>
                  <a:pt x="626137" y="3887600"/>
                  <a:pt x="637378" y="3883384"/>
                  <a:pt x="652133" y="3886195"/>
                </a:cubicBezTo>
                <a:cubicBezTo>
                  <a:pt x="663374" y="3888303"/>
                  <a:pt x="671805" y="3884790"/>
                  <a:pt x="679534" y="3874251"/>
                </a:cubicBezTo>
                <a:cubicBezTo>
                  <a:pt x="711853" y="3829987"/>
                  <a:pt x="746983" y="3787832"/>
                  <a:pt x="777897" y="3742865"/>
                </a:cubicBezTo>
                <a:cubicBezTo>
                  <a:pt x="796165" y="3716167"/>
                  <a:pt x="872748" y="3591807"/>
                  <a:pt x="900149" y="3561596"/>
                </a:cubicBezTo>
                <a:cubicBezTo>
                  <a:pt x="958464" y="3497660"/>
                  <a:pt x="1046991" y="3475177"/>
                  <a:pt x="1117251" y="3425995"/>
                </a:cubicBezTo>
                <a:cubicBezTo>
                  <a:pt x="1130600" y="3416861"/>
                  <a:pt x="1141842" y="3403512"/>
                  <a:pt x="1153083" y="3391568"/>
                </a:cubicBezTo>
                <a:cubicBezTo>
                  <a:pt x="1165028" y="3378921"/>
                  <a:pt x="1162217" y="3364869"/>
                  <a:pt x="1150273" y="3355735"/>
                </a:cubicBezTo>
                <a:cubicBezTo>
                  <a:pt x="1109523" y="3324118"/>
                  <a:pt x="1112333" y="3279855"/>
                  <a:pt x="1105307" y="3232078"/>
                </a:cubicBezTo>
                <a:cubicBezTo>
                  <a:pt x="1100389" y="3199759"/>
                  <a:pt x="1093363" y="3167440"/>
                  <a:pt x="1082824" y="3137228"/>
                </a:cubicBezTo>
                <a:cubicBezTo>
                  <a:pt x="1068069" y="3092964"/>
                  <a:pt x="1061043" y="3047998"/>
                  <a:pt x="1066664" y="3001627"/>
                </a:cubicBezTo>
                <a:cubicBezTo>
                  <a:pt x="1071582" y="2966497"/>
                  <a:pt x="1066664" y="2932773"/>
                  <a:pt x="1058936" y="2899048"/>
                </a:cubicBezTo>
                <a:cubicBezTo>
                  <a:pt x="1054017" y="2875160"/>
                  <a:pt x="1054720" y="2853379"/>
                  <a:pt x="1061746" y="2830896"/>
                </a:cubicBezTo>
                <a:cubicBezTo>
                  <a:pt x="1063854" y="2822465"/>
                  <a:pt x="1062449" y="2812629"/>
                  <a:pt x="1061043" y="2803495"/>
                </a:cubicBezTo>
                <a:cubicBezTo>
                  <a:pt x="1057530" y="2788740"/>
                  <a:pt x="1051910" y="2773986"/>
                  <a:pt x="1048397" y="2759232"/>
                </a:cubicBezTo>
                <a:cubicBezTo>
                  <a:pt x="1046991" y="2754313"/>
                  <a:pt x="1048397" y="2747287"/>
                  <a:pt x="1051207" y="2744477"/>
                </a:cubicBezTo>
                <a:cubicBezTo>
                  <a:pt x="1063151" y="2731830"/>
                  <a:pt x="1043478" y="2717778"/>
                  <a:pt x="1041371" y="2703727"/>
                </a:cubicBezTo>
                <a:cubicBezTo>
                  <a:pt x="1040668" y="2700916"/>
                  <a:pt x="1039263" y="2697403"/>
                  <a:pt x="1037155" y="2695998"/>
                </a:cubicBezTo>
                <a:cubicBezTo>
                  <a:pt x="1011159" y="2685459"/>
                  <a:pt x="1023103" y="2658058"/>
                  <a:pt x="992189" y="2655247"/>
                </a:cubicBezTo>
                <a:cubicBezTo>
                  <a:pt x="979542" y="2653842"/>
                  <a:pt x="966896" y="2648924"/>
                  <a:pt x="954951" y="2644006"/>
                </a:cubicBezTo>
                <a:cubicBezTo>
                  <a:pt x="949331" y="2641898"/>
                  <a:pt x="943007" y="2638385"/>
                  <a:pt x="938792" y="2633467"/>
                </a:cubicBezTo>
                <a:cubicBezTo>
                  <a:pt x="881179" y="2575151"/>
                  <a:pt x="834808" y="2509810"/>
                  <a:pt x="812325" y="2429012"/>
                </a:cubicBezTo>
                <a:cubicBezTo>
                  <a:pt x="805299" y="2403718"/>
                  <a:pt x="787734" y="2343997"/>
                  <a:pt x="790544" y="2339782"/>
                </a:cubicBezTo>
                <a:cubicBezTo>
                  <a:pt x="806704" y="2313083"/>
                  <a:pt x="806001" y="2284277"/>
                  <a:pt x="805299" y="2254768"/>
                </a:cubicBezTo>
                <a:cubicBezTo>
                  <a:pt x="804596" y="2216828"/>
                  <a:pt x="803191" y="2178887"/>
                  <a:pt x="801083" y="2140947"/>
                </a:cubicBezTo>
                <a:cubicBezTo>
                  <a:pt x="800380" y="2124085"/>
                  <a:pt x="797570" y="2064364"/>
                  <a:pt x="798273" y="2051015"/>
                </a:cubicBezTo>
                <a:cubicBezTo>
                  <a:pt x="798975" y="2038368"/>
                  <a:pt x="798975" y="2025722"/>
                  <a:pt x="801083" y="2013075"/>
                </a:cubicBezTo>
                <a:cubicBezTo>
                  <a:pt x="805299" y="1988484"/>
                  <a:pt x="808109" y="1963190"/>
                  <a:pt x="815838" y="1940707"/>
                </a:cubicBezTo>
                <a:cubicBezTo>
                  <a:pt x="822863" y="1920332"/>
                  <a:pt x="824971" y="1902767"/>
                  <a:pt x="816540" y="1882392"/>
                </a:cubicBezTo>
                <a:cubicBezTo>
                  <a:pt x="809514" y="1866232"/>
                  <a:pt x="806704" y="1847965"/>
                  <a:pt x="806001" y="1831102"/>
                </a:cubicBezTo>
                <a:cubicBezTo>
                  <a:pt x="804596" y="1800891"/>
                  <a:pt x="786328" y="1770679"/>
                  <a:pt x="786328" y="1740468"/>
                </a:cubicBezTo>
                <a:cubicBezTo>
                  <a:pt x="786328" y="1729929"/>
                  <a:pt x="786328" y="1717985"/>
                  <a:pt x="782113" y="1708851"/>
                </a:cubicBezTo>
                <a:cubicBezTo>
                  <a:pt x="762440" y="1665290"/>
                  <a:pt x="739957" y="1609082"/>
                  <a:pt x="707638" y="1571845"/>
                </a:cubicBezTo>
                <a:cubicBezTo>
                  <a:pt x="699207" y="1562711"/>
                  <a:pt x="680237" y="1528986"/>
                  <a:pt x="674616" y="1526879"/>
                </a:cubicBezTo>
                <a:cubicBezTo>
                  <a:pt x="646512" y="1514232"/>
                  <a:pt x="624029" y="1485425"/>
                  <a:pt x="614895" y="1456619"/>
                </a:cubicBezTo>
                <a:cubicBezTo>
                  <a:pt x="602951" y="1418679"/>
                  <a:pt x="594520" y="1415868"/>
                  <a:pt x="594520" y="1376523"/>
                </a:cubicBezTo>
                <a:cubicBezTo>
                  <a:pt x="594520" y="1359661"/>
                  <a:pt x="547446" y="1357553"/>
                  <a:pt x="531286" y="1348419"/>
                </a:cubicBezTo>
                <a:cubicBezTo>
                  <a:pt x="462432" y="1312587"/>
                  <a:pt x="423789" y="1273944"/>
                  <a:pt x="356340" y="1236706"/>
                </a:cubicBezTo>
                <a:cubicBezTo>
                  <a:pt x="338775" y="1226870"/>
                  <a:pt x="319102" y="1219844"/>
                  <a:pt x="302240" y="1210008"/>
                </a:cubicBezTo>
                <a:cubicBezTo>
                  <a:pt x="265002" y="1187525"/>
                  <a:pt x="227765" y="1165744"/>
                  <a:pt x="191932" y="1140451"/>
                </a:cubicBezTo>
                <a:cubicBezTo>
                  <a:pt x="149777" y="1110942"/>
                  <a:pt x="108324" y="1080028"/>
                  <a:pt x="68276" y="1047708"/>
                </a:cubicBezTo>
                <a:cubicBezTo>
                  <a:pt x="51413" y="1034359"/>
                  <a:pt x="38767" y="1015389"/>
                  <a:pt x="24715" y="998527"/>
                </a:cubicBezTo>
                <a:cubicBezTo>
                  <a:pt x="-6200" y="960586"/>
                  <a:pt x="-4092" y="918431"/>
                  <a:pt x="9258" y="875572"/>
                </a:cubicBezTo>
                <a:cubicBezTo>
                  <a:pt x="41577" y="767373"/>
                  <a:pt x="120268" y="641608"/>
                  <a:pt x="181394" y="544650"/>
                </a:cubicBezTo>
                <a:cubicBezTo>
                  <a:pt x="196851" y="520761"/>
                  <a:pt x="213010" y="497576"/>
                  <a:pt x="228467" y="473688"/>
                </a:cubicBezTo>
                <a:cubicBezTo>
                  <a:pt x="243222" y="449799"/>
                  <a:pt x="240412" y="438558"/>
                  <a:pt x="219334" y="420290"/>
                </a:cubicBezTo>
                <a:cubicBezTo>
                  <a:pt x="213713" y="415372"/>
                  <a:pt x="201066" y="405536"/>
                  <a:pt x="201066" y="397807"/>
                </a:cubicBezTo>
                <a:cubicBezTo>
                  <a:pt x="199661" y="354246"/>
                  <a:pt x="199661" y="310685"/>
                  <a:pt x="200364" y="267124"/>
                </a:cubicBezTo>
                <a:cubicBezTo>
                  <a:pt x="200364" y="260801"/>
                  <a:pt x="213713" y="254478"/>
                  <a:pt x="216523" y="248154"/>
                </a:cubicBezTo>
                <a:cubicBezTo>
                  <a:pt x="219334" y="241128"/>
                  <a:pt x="224252" y="234805"/>
                  <a:pt x="224954" y="227076"/>
                </a:cubicBezTo>
                <a:cubicBezTo>
                  <a:pt x="235493" y="156114"/>
                  <a:pt x="274136" y="100609"/>
                  <a:pt x="329641" y="59156"/>
                </a:cubicBezTo>
                <a:cubicBezTo>
                  <a:pt x="358448" y="38078"/>
                  <a:pt x="394280" y="21918"/>
                  <a:pt x="433625" y="20513"/>
                </a:cubicBezTo>
                <a:cubicBezTo>
                  <a:pt x="461027" y="19108"/>
                  <a:pt x="488428" y="17000"/>
                  <a:pt x="515829" y="12082"/>
                </a:cubicBezTo>
                <a:cubicBezTo>
                  <a:pt x="576252" y="1543"/>
                  <a:pt x="563606" y="-12509"/>
                  <a:pt x="623326" y="21216"/>
                </a:cubicBezTo>
                <a:cubicBezTo>
                  <a:pt x="654943" y="38781"/>
                  <a:pt x="689370" y="58453"/>
                  <a:pt x="720987" y="75316"/>
                </a:cubicBezTo>
                <a:cubicBezTo>
                  <a:pt x="791949" y="112553"/>
                  <a:pt x="836213" y="108338"/>
                  <a:pt x="907175" y="144873"/>
                </a:cubicBezTo>
                <a:cubicBezTo>
                  <a:pt x="935279" y="159627"/>
                  <a:pt x="974624" y="180705"/>
                  <a:pt x="1004836" y="190541"/>
                </a:cubicBezTo>
                <a:cubicBezTo>
                  <a:pt x="1082121" y="248857"/>
                  <a:pt x="1096876" y="253775"/>
                  <a:pt x="1143247" y="283987"/>
                </a:cubicBezTo>
                <a:cubicBezTo>
                  <a:pt x="1266201" y="364785"/>
                  <a:pt x="1261283" y="387971"/>
                  <a:pt x="1300629" y="501089"/>
                </a:cubicBezTo>
                <a:cubicBezTo>
                  <a:pt x="1309762" y="528490"/>
                  <a:pt x="1330138" y="554486"/>
                  <a:pt x="1344189" y="580482"/>
                </a:cubicBezTo>
                <a:cubicBezTo>
                  <a:pt x="1372293" y="631772"/>
                  <a:pt x="1398289" y="686574"/>
                  <a:pt x="1405315" y="744187"/>
                </a:cubicBezTo>
                <a:cubicBezTo>
                  <a:pt x="1412341" y="795476"/>
                  <a:pt x="1419367" y="846063"/>
                  <a:pt x="1443958" y="893137"/>
                </a:cubicBezTo>
                <a:cubicBezTo>
                  <a:pt x="1453794" y="911405"/>
                  <a:pt x="1455902" y="933888"/>
                  <a:pt x="1460118" y="954966"/>
                </a:cubicBezTo>
                <a:cubicBezTo>
                  <a:pt x="1465036" y="976746"/>
                  <a:pt x="1467144" y="998527"/>
                  <a:pt x="1472062" y="1020307"/>
                </a:cubicBezTo>
                <a:cubicBezTo>
                  <a:pt x="1482601" y="1063868"/>
                  <a:pt x="1479790" y="1106726"/>
                  <a:pt x="1465036" y="1148882"/>
                </a:cubicBezTo>
                <a:cubicBezTo>
                  <a:pt x="1461523" y="1160124"/>
                  <a:pt x="1429204" y="1199469"/>
                  <a:pt x="1427096" y="1211413"/>
                </a:cubicBezTo>
                <a:cubicBezTo>
                  <a:pt x="1422178" y="1237409"/>
                  <a:pt x="1408828" y="1238814"/>
                  <a:pt x="1432014" y="1254271"/>
                </a:cubicBezTo>
                <a:cubicBezTo>
                  <a:pt x="1436230" y="1257082"/>
                  <a:pt x="1441148" y="1259892"/>
                  <a:pt x="1445363" y="1263405"/>
                </a:cubicBezTo>
                <a:cubicBezTo>
                  <a:pt x="1491032" y="1302751"/>
                  <a:pt x="1481898" y="1304858"/>
                  <a:pt x="1462928" y="1343501"/>
                </a:cubicBezTo>
                <a:cubicBezTo>
                  <a:pt x="1457307" y="1354743"/>
                  <a:pt x="1457307" y="1369497"/>
                  <a:pt x="1453794" y="1382144"/>
                </a:cubicBezTo>
                <a:cubicBezTo>
                  <a:pt x="1442553" y="1425002"/>
                  <a:pt x="1479088" y="1465050"/>
                  <a:pt x="1479790" y="1507206"/>
                </a:cubicBezTo>
                <a:cubicBezTo>
                  <a:pt x="1479790" y="1518447"/>
                  <a:pt x="1467846" y="1528986"/>
                  <a:pt x="1472062" y="1539525"/>
                </a:cubicBezTo>
                <a:cubicBezTo>
                  <a:pt x="1487519" y="1574655"/>
                  <a:pt x="1453092" y="1616108"/>
                  <a:pt x="1468549" y="1651238"/>
                </a:cubicBezTo>
                <a:cubicBezTo>
                  <a:pt x="1476980" y="1670911"/>
                  <a:pt x="1488924" y="1690583"/>
                  <a:pt x="1494545" y="1710959"/>
                </a:cubicBezTo>
                <a:cubicBezTo>
                  <a:pt x="1509299" y="1768572"/>
                  <a:pt x="1508597" y="1907685"/>
                  <a:pt x="1517028" y="1924548"/>
                </a:cubicBezTo>
                <a:cubicBezTo>
                  <a:pt x="1535998" y="1965298"/>
                  <a:pt x="1558481" y="2008157"/>
                  <a:pt x="1566912" y="2051718"/>
                </a:cubicBezTo>
                <a:cubicBezTo>
                  <a:pt x="1571830" y="2077714"/>
                  <a:pt x="1577451" y="2103710"/>
                  <a:pt x="1582369" y="2129706"/>
                </a:cubicBezTo>
                <a:cubicBezTo>
                  <a:pt x="1582369" y="2131111"/>
                  <a:pt x="1583072" y="2132516"/>
                  <a:pt x="1582369" y="2133219"/>
                </a:cubicBezTo>
                <a:cubicBezTo>
                  <a:pt x="1564102" y="2157810"/>
                  <a:pt x="1581667" y="2179590"/>
                  <a:pt x="1587288" y="2202776"/>
                </a:cubicBezTo>
                <a:cubicBezTo>
                  <a:pt x="1590801" y="2218233"/>
                  <a:pt x="1590801" y="2234392"/>
                  <a:pt x="1590098" y="2249850"/>
                </a:cubicBezTo>
                <a:cubicBezTo>
                  <a:pt x="1590098" y="2255470"/>
                  <a:pt x="1581667" y="2280764"/>
                  <a:pt x="1573938" y="2287087"/>
                </a:cubicBezTo>
                <a:cubicBezTo>
                  <a:pt x="1580964" y="2291303"/>
                  <a:pt x="1609068" y="2296221"/>
                  <a:pt x="1616797" y="2300436"/>
                </a:cubicBezTo>
                <a:cubicBezTo>
                  <a:pt x="1654034" y="2318001"/>
                  <a:pt x="1739751" y="2335566"/>
                  <a:pt x="1776988" y="2351726"/>
                </a:cubicBezTo>
                <a:cubicBezTo>
                  <a:pt x="1784717" y="2355239"/>
                  <a:pt x="1794553" y="2355239"/>
                  <a:pt x="1802984" y="2354536"/>
                </a:cubicBezTo>
                <a:cubicBezTo>
                  <a:pt x="1822657" y="2354536"/>
                  <a:pt x="1835304" y="2364373"/>
                  <a:pt x="1849356" y="2377020"/>
                </a:cubicBezTo>
                <a:cubicBezTo>
                  <a:pt x="1864110" y="2390369"/>
                  <a:pt x="1891511" y="2383343"/>
                  <a:pt x="1909076" y="2394584"/>
                </a:cubicBezTo>
                <a:cubicBezTo>
                  <a:pt x="1925236" y="2405123"/>
                  <a:pt x="1939991" y="2417067"/>
                  <a:pt x="1955448" y="2429012"/>
                </a:cubicBezTo>
                <a:cubicBezTo>
                  <a:pt x="1968094" y="2438848"/>
                  <a:pt x="1979336" y="2450792"/>
                  <a:pt x="1992685" y="2459223"/>
                </a:cubicBezTo>
                <a:cubicBezTo>
                  <a:pt x="2051001" y="2495056"/>
                  <a:pt x="2066458" y="2527375"/>
                  <a:pt x="2054514" y="2595527"/>
                </a:cubicBezTo>
                <a:cubicBezTo>
                  <a:pt x="2046083" y="2646816"/>
                  <a:pt x="2032733" y="2713563"/>
                  <a:pt x="2022194" y="2764852"/>
                </a:cubicBezTo>
                <a:cubicBezTo>
                  <a:pt x="2015168" y="2799982"/>
                  <a:pt x="2003224" y="2918018"/>
                  <a:pt x="1999711" y="2943311"/>
                </a:cubicBezTo>
                <a:cubicBezTo>
                  <a:pt x="1989875" y="3010058"/>
                  <a:pt x="1913995" y="3241915"/>
                  <a:pt x="1909076" y="3258777"/>
                </a:cubicBezTo>
                <a:cubicBezTo>
                  <a:pt x="1896430" y="3300230"/>
                  <a:pt x="1869731" y="3468853"/>
                  <a:pt x="1860597" y="3507496"/>
                </a:cubicBezTo>
                <a:cubicBezTo>
                  <a:pt x="1862705" y="3508901"/>
                  <a:pt x="1864813" y="3510306"/>
                  <a:pt x="1866921" y="3511712"/>
                </a:cubicBezTo>
                <a:cubicBezTo>
                  <a:pt x="1871839" y="3509604"/>
                  <a:pt x="1877460" y="3508199"/>
                  <a:pt x="1882378" y="3504686"/>
                </a:cubicBezTo>
                <a:cubicBezTo>
                  <a:pt x="1896430" y="3494849"/>
                  <a:pt x="1909779" y="3483608"/>
                  <a:pt x="1925236" y="3475879"/>
                </a:cubicBezTo>
                <a:cubicBezTo>
                  <a:pt x="1932965" y="3471664"/>
                  <a:pt x="1944206" y="3474474"/>
                  <a:pt x="1954042" y="3473771"/>
                </a:cubicBezTo>
                <a:cubicBezTo>
                  <a:pt x="1953340" y="3482905"/>
                  <a:pt x="1954745" y="3492039"/>
                  <a:pt x="1951935" y="3500470"/>
                </a:cubicBezTo>
                <a:cubicBezTo>
                  <a:pt x="1940693" y="3541923"/>
                  <a:pt x="1935073" y="3575648"/>
                  <a:pt x="1923831" y="3617101"/>
                </a:cubicBezTo>
                <a:cubicBezTo>
                  <a:pt x="1921723" y="3624829"/>
                  <a:pt x="1922426" y="3633261"/>
                  <a:pt x="1921723" y="3639584"/>
                </a:cubicBezTo>
                <a:cubicBezTo>
                  <a:pt x="1934370" y="3645205"/>
                  <a:pt x="1944909" y="3650123"/>
                  <a:pt x="1955448" y="3653636"/>
                </a:cubicBezTo>
                <a:cubicBezTo>
                  <a:pt x="1984957" y="3664877"/>
                  <a:pt x="1978633" y="3656446"/>
                  <a:pt x="1989172" y="3715464"/>
                </a:cubicBezTo>
                <a:cubicBezTo>
                  <a:pt x="1989875" y="3719680"/>
                  <a:pt x="1987767" y="3724598"/>
                  <a:pt x="1986362" y="3728813"/>
                </a:cubicBezTo>
                <a:cubicBezTo>
                  <a:pt x="1983552" y="3735137"/>
                  <a:pt x="1968797" y="3728111"/>
                  <a:pt x="1970202" y="3732326"/>
                </a:cubicBezTo>
                <a:cubicBezTo>
                  <a:pt x="1973715" y="3742865"/>
                  <a:pt x="1986362" y="3768861"/>
                  <a:pt x="1994793" y="3774482"/>
                </a:cubicBezTo>
                <a:cubicBezTo>
                  <a:pt x="2043272" y="3803289"/>
                  <a:pt x="2060837" y="3842634"/>
                  <a:pt x="2101588" y="3879871"/>
                </a:cubicBezTo>
                <a:cubicBezTo>
                  <a:pt x="2117045" y="3893923"/>
                  <a:pt x="2134610" y="3898139"/>
                  <a:pt x="2153580" y="3900247"/>
                </a:cubicBezTo>
                <a:cubicBezTo>
                  <a:pt x="2180981" y="3904462"/>
                  <a:pt x="2209085" y="3907975"/>
                  <a:pt x="2236486" y="3912894"/>
                </a:cubicBezTo>
                <a:cubicBezTo>
                  <a:pt x="2242107" y="3913596"/>
                  <a:pt x="2250538" y="3917812"/>
                  <a:pt x="2252646" y="3922027"/>
                </a:cubicBezTo>
                <a:cubicBezTo>
                  <a:pt x="2263887" y="3944510"/>
                  <a:pt x="2275129" y="3967696"/>
                  <a:pt x="2282857" y="3991584"/>
                </a:cubicBezTo>
                <a:cubicBezTo>
                  <a:pt x="2287775" y="4007744"/>
                  <a:pt x="2276534" y="4016878"/>
                  <a:pt x="2259672" y="4021093"/>
                </a:cubicBezTo>
                <a:cubicBezTo>
                  <a:pt x="2221732" y="4028822"/>
                  <a:pt x="2183791" y="4039361"/>
                  <a:pt x="2145851" y="4041468"/>
                </a:cubicBezTo>
                <a:cubicBezTo>
                  <a:pt x="2065053" y="4046387"/>
                  <a:pt x="1997603" y="4032335"/>
                  <a:pt x="1917508" y="4019688"/>
                </a:cubicBezTo>
                <a:cubicBezTo>
                  <a:pt x="1836709" y="4006339"/>
                  <a:pt x="1755208" y="3994395"/>
                  <a:pt x="1674409" y="3978938"/>
                </a:cubicBezTo>
                <a:cubicBezTo>
                  <a:pt x="1629443" y="3970506"/>
                  <a:pt x="1584477" y="3963481"/>
                  <a:pt x="1540214" y="3951536"/>
                </a:cubicBezTo>
                <a:cubicBezTo>
                  <a:pt x="1532485" y="3949429"/>
                  <a:pt x="1525459" y="3944510"/>
                  <a:pt x="1518433" y="3939592"/>
                </a:cubicBezTo>
                <a:cubicBezTo>
                  <a:pt x="1509299" y="3933269"/>
                  <a:pt x="1507192" y="3925540"/>
                  <a:pt x="1510002" y="3913596"/>
                </a:cubicBezTo>
                <a:cubicBezTo>
                  <a:pt x="1526162" y="3838419"/>
                  <a:pt x="1553563" y="3766754"/>
                  <a:pt x="1581667" y="3695792"/>
                </a:cubicBezTo>
                <a:cubicBezTo>
                  <a:pt x="1593611" y="3665580"/>
                  <a:pt x="1599232" y="3627640"/>
                  <a:pt x="1573938" y="3602346"/>
                </a:cubicBezTo>
                <a:cubicBezTo>
                  <a:pt x="1564804" y="3593213"/>
                  <a:pt x="1557779" y="3581971"/>
                  <a:pt x="1569723" y="3570027"/>
                </a:cubicBezTo>
                <a:cubicBezTo>
                  <a:pt x="1578154" y="3560893"/>
                  <a:pt x="1597124" y="3560893"/>
                  <a:pt x="1607663" y="3570730"/>
                </a:cubicBezTo>
                <a:cubicBezTo>
                  <a:pt x="1613284" y="3575648"/>
                  <a:pt x="1609068" y="3590402"/>
                  <a:pt x="1613986" y="3596725"/>
                </a:cubicBezTo>
                <a:cubicBezTo>
                  <a:pt x="1618202" y="3602346"/>
                  <a:pt x="1622417" y="3607264"/>
                  <a:pt x="1627336" y="3612183"/>
                </a:cubicBezTo>
                <a:cubicBezTo>
                  <a:pt x="1633659" y="3605859"/>
                  <a:pt x="1642793" y="3600238"/>
                  <a:pt x="1645603" y="3592510"/>
                </a:cubicBezTo>
                <a:cubicBezTo>
                  <a:pt x="1650521" y="3577756"/>
                  <a:pt x="1652629" y="3562298"/>
                  <a:pt x="1654737" y="3547544"/>
                </a:cubicBezTo>
                <a:cubicBezTo>
                  <a:pt x="1664573" y="3470961"/>
                  <a:pt x="1654034" y="3408430"/>
                  <a:pt x="1661060" y="3331144"/>
                </a:cubicBezTo>
                <a:cubicBezTo>
                  <a:pt x="1668789" y="3251751"/>
                  <a:pt x="1673707" y="3172358"/>
                  <a:pt x="1679328" y="3092262"/>
                </a:cubicBezTo>
                <a:cubicBezTo>
                  <a:pt x="1682841" y="3038865"/>
                  <a:pt x="1695487" y="2986873"/>
                  <a:pt x="1710242" y="2935583"/>
                </a:cubicBezTo>
                <a:cubicBezTo>
                  <a:pt x="1724996" y="2884996"/>
                  <a:pt x="1742561" y="2835112"/>
                  <a:pt x="1755911" y="2784525"/>
                </a:cubicBezTo>
                <a:cubicBezTo>
                  <a:pt x="1763639" y="2757124"/>
                  <a:pt x="1761531" y="2755016"/>
                  <a:pt x="1734130" y="2746585"/>
                </a:cubicBezTo>
                <a:cubicBezTo>
                  <a:pt x="1708837" y="2738856"/>
                  <a:pt x="1661763" y="2733235"/>
                  <a:pt x="1635767" y="2726912"/>
                </a:cubicBezTo>
                <a:cubicBezTo>
                  <a:pt x="1620310" y="2723399"/>
                  <a:pt x="1542321" y="2719886"/>
                  <a:pt x="1522649" y="2715671"/>
                </a:cubicBezTo>
                <a:cubicBezTo>
                  <a:pt x="1518433" y="2770473"/>
                  <a:pt x="1513515" y="2821060"/>
                  <a:pt x="1510705" y="2872349"/>
                </a:cubicBezTo>
                <a:cubicBezTo>
                  <a:pt x="1507894" y="2913803"/>
                  <a:pt x="1514920" y="2957363"/>
                  <a:pt x="1504381" y="2996709"/>
                </a:cubicBezTo>
                <a:cubicBezTo>
                  <a:pt x="1492437" y="3040972"/>
                  <a:pt x="1520541" y="3085236"/>
                  <a:pt x="1512110" y="3128797"/>
                </a:cubicBezTo>
                <a:cubicBezTo>
                  <a:pt x="1505786" y="3160414"/>
                  <a:pt x="1517028" y="3177979"/>
                  <a:pt x="1510705" y="3209595"/>
                </a:cubicBezTo>
                <a:cubicBezTo>
                  <a:pt x="1503679" y="3246833"/>
                  <a:pt x="1496653" y="3284773"/>
                  <a:pt x="1484709" y="3320605"/>
                </a:cubicBezTo>
                <a:cubicBezTo>
                  <a:pt x="1479088" y="3338170"/>
                  <a:pt x="1490329" y="3352222"/>
                  <a:pt x="1476980" y="3366274"/>
                </a:cubicBezTo>
                <a:cubicBezTo>
                  <a:pt x="1468549" y="3375408"/>
                  <a:pt x="1465036" y="3383136"/>
                  <a:pt x="1466441" y="3395783"/>
                </a:cubicBezTo>
                <a:cubicBezTo>
                  <a:pt x="1468549" y="3434426"/>
                  <a:pt x="1462226" y="3471664"/>
                  <a:pt x="1433419" y="3499767"/>
                </a:cubicBezTo>
                <a:cubicBezTo>
                  <a:pt x="1385643" y="3547544"/>
                  <a:pt x="1314680" y="3587592"/>
                  <a:pt x="1266201" y="3634666"/>
                </a:cubicBezTo>
                <a:cubicBezTo>
                  <a:pt x="1240205" y="3659959"/>
                  <a:pt x="1214209" y="3685955"/>
                  <a:pt x="1190321" y="3712654"/>
                </a:cubicBezTo>
                <a:cubicBezTo>
                  <a:pt x="1147463" y="3759728"/>
                  <a:pt x="1100389" y="3801884"/>
                  <a:pt x="1049099" y="3839824"/>
                </a:cubicBezTo>
                <a:cubicBezTo>
                  <a:pt x="1025211" y="3857389"/>
                  <a:pt x="909985" y="3931864"/>
                  <a:pt x="878368" y="3954347"/>
                </a:cubicBezTo>
                <a:cubicBezTo>
                  <a:pt x="835510" y="3985261"/>
                  <a:pt x="793354" y="4017580"/>
                  <a:pt x="751901" y="4050603"/>
                </a:cubicBezTo>
                <a:cubicBezTo>
                  <a:pt x="736444" y="4062546"/>
                  <a:pt x="742768" y="4092055"/>
                  <a:pt x="761035" y="4096974"/>
                </a:cubicBezTo>
                <a:cubicBezTo>
                  <a:pt x="775087" y="4101189"/>
                  <a:pt x="780708" y="4108918"/>
                  <a:pt x="784221" y="4122970"/>
                </a:cubicBezTo>
                <a:cubicBezTo>
                  <a:pt x="787734" y="4135616"/>
                  <a:pt x="787031" y="4155289"/>
                  <a:pt x="794760" y="4166531"/>
                </a:cubicBezTo>
                <a:cubicBezTo>
                  <a:pt x="806704" y="4183393"/>
                  <a:pt x="805299" y="4192527"/>
                  <a:pt x="785626" y="4196743"/>
                </a:cubicBezTo>
                <a:cubicBezTo>
                  <a:pt x="761738" y="4201661"/>
                  <a:pt x="744875" y="4197445"/>
                  <a:pt x="720284" y="4200256"/>
                </a:cubicBezTo>
                <a:cubicBezTo>
                  <a:pt x="706233" y="4202363"/>
                  <a:pt x="691478" y="4202363"/>
                  <a:pt x="677426" y="4204471"/>
                </a:cubicBezTo>
                <a:cubicBezTo>
                  <a:pt x="669698" y="4205876"/>
                  <a:pt x="661969" y="4208687"/>
                  <a:pt x="656348" y="4212902"/>
                </a:cubicBezTo>
                <a:cubicBezTo>
                  <a:pt x="651430" y="4217118"/>
                  <a:pt x="648620" y="4238195"/>
                  <a:pt x="644404" y="4243817"/>
                </a:cubicBezTo>
                <a:cubicBezTo>
                  <a:pt x="649322" y="4247330"/>
                  <a:pt x="654241" y="4250842"/>
                  <a:pt x="659861" y="4253653"/>
                </a:cubicBezTo>
                <a:cubicBezTo>
                  <a:pt x="662672" y="4255058"/>
                  <a:pt x="666185" y="4256463"/>
                  <a:pt x="669698" y="4257868"/>
                </a:cubicBezTo>
                <a:cubicBezTo>
                  <a:pt x="668292" y="4259273"/>
                  <a:pt x="667590" y="4260679"/>
                  <a:pt x="666887" y="4260679"/>
                </a:cubicBezTo>
                <a:cubicBezTo>
                  <a:pt x="633163" y="4248032"/>
                  <a:pt x="614193" y="4253653"/>
                  <a:pt x="598033" y="4278243"/>
                </a:cubicBezTo>
                <a:cubicBezTo>
                  <a:pt x="579765" y="4304942"/>
                  <a:pt x="542528" y="4323210"/>
                  <a:pt x="529881" y="4352719"/>
                </a:cubicBezTo>
                <a:cubicBezTo>
                  <a:pt x="507398" y="4404711"/>
                  <a:pt x="468755" y="4450379"/>
                  <a:pt x="463134" y="4509398"/>
                </a:cubicBezTo>
                <a:cubicBezTo>
                  <a:pt x="460324" y="4536799"/>
                  <a:pt x="449083" y="4557876"/>
                  <a:pt x="422384" y="4569821"/>
                </a:cubicBezTo>
                <a:cubicBezTo>
                  <a:pt x="415358" y="4572631"/>
                  <a:pt x="424492" y="4585980"/>
                  <a:pt x="418871" y="4590899"/>
                </a:cubicBezTo>
                <a:cubicBezTo>
                  <a:pt x="403414" y="4590899"/>
                  <a:pt x="387957" y="4590899"/>
                  <a:pt x="372500" y="4590899"/>
                </a:cubicBezTo>
                <a:close/>
                <a:moveTo>
                  <a:pt x="768764" y="739971"/>
                </a:moveTo>
                <a:cubicBezTo>
                  <a:pt x="763143" y="690790"/>
                  <a:pt x="763845" y="676035"/>
                  <a:pt x="791949" y="636690"/>
                </a:cubicBezTo>
                <a:cubicBezTo>
                  <a:pt x="794057" y="633879"/>
                  <a:pt x="795462" y="630366"/>
                  <a:pt x="796165" y="626853"/>
                </a:cubicBezTo>
                <a:cubicBezTo>
                  <a:pt x="807406" y="579077"/>
                  <a:pt x="831295" y="569943"/>
                  <a:pt x="876963" y="557296"/>
                </a:cubicBezTo>
                <a:cubicBezTo>
                  <a:pt x="903662" y="549568"/>
                  <a:pt x="954249" y="543947"/>
                  <a:pt x="982353" y="541137"/>
                </a:cubicBezTo>
                <a:cubicBezTo>
                  <a:pt x="984460" y="541137"/>
                  <a:pt x="985866" y="543947"/>
                  <a:pt x="987973" y="544650"/>
                </a:cubicBezTo>
                <a:cubicBezTo>
                  <a:pt x="994999" y="547460"/>
                  <a:pt x="1002728" y="551676"/>
                  <a:pt x="1009754" y="551676"/>
                </a:cubicBezTo>
                <a:cubicBezTo>
                  <a:pt x="1042073" y="551676"/>
                  <a:pt x="1050504" y="578374"/>
                  <a:pt x="1061746" y="598750"/>
                </a:cubicBezTo>
                <a:cubicBezTo>
                  <a:pt x="1072988" y="619827"/>
                  <a:pt x="1077203" y="631069"/>
                  <a:pt x="1087742" y="653552"/>
                </a:cubicBezTo>
                <a:cubicBezTo>
                  <a:pt x="1102497" y="687277"/>
                  <a:pt x="1110928" y="721704"/>
                  <a:pt x="1116549" y="758239"/>
                </a:cubicBezTo>
                <a:cubicBezTo>
                  <a:pt x="1117954" y="766670"/>
                  <a:pt x="1124980" y="754023"/>
                  <a:pt x="1131303" y="761752"/>
                </a:cubicBezTo>
                <a:cubicBezTo>
                  <a:pt x="1136924" y="769480"/>
                  <a:pt x="1148868" y="775804"/>
                  <a:pt x="1150273" y="784235"/>
                </a:cubicBezTo>
                <a:cubicBezTo>
                  <a:pt x="1154489" y="814446"/>
                  <a:pt x="1153083" y="846063"/>
                  <a:pt x="1115846" y="868546"/>
                </a:cubicBezTo>
                <a:cubicBezTo>
                  <a:pt x="1112333" y="870654"/>
                  <a:pt x="1107415" y="874870"/>
                  <a:pt x="1107415" y="878383"/>
                </a:cubicBezTo>
                <a:cubicBezTo>
                  <a:pt x="1107415" y="901568"/>
                  <a:pt x="1086337" y="966910"/>
                  <a:pt x="1088445" y="990095"/>
                </a:cubicBezTo>
                <a:cubicBezTo>
                  <a:pt x="1089147" y="994311"/>
                  <a:pt x="1100389" y="1030846"/>
                  <a:pt x="1103902" y="1029441"/>
                </a:cubicBezTo>
                <a:cubicBezTo>
                  <a:pt x="1119359" y="1023117"/>
                  <a:pt x="1134816" y="988690"/>
                  <a:pt x="1141139" y="970423"/>
                </a:cubicBezTo>
                <a:cubicBezTo>
                  <a:pt x="1142545" y="966207"/>
                  <a:pt x="1167135" y="940211"/>
                  <a:pt x="1170648" y="938806"/>
                </a:cubicBezTo>
                <a:cubicBezTo>
                  <a:pt x="1200860" y="928970"/>
                  <a:pt x="1203670" y="900866"/>
                  <a:pt x="1212804" y="876275"/>
                </a:cubicBezTo>
                <a:cubicBezTo>
                  <a:pt x="1214209" y="872059"/>
                  <a:pt x="1214209" y="866439"/>
                  <a:pt x="1212804" y="862223"/>
                </a:cubicBezTo>
                <a:cubicBezTo>
                  <a:pt x="1204373" y="839740"/>
                  <a:pt x="1195942" y="817959"/>
                  <a:pt x="1186808" y="796179"/>
                </a:cubicBezTo>
                <a:cubicBezTo>
                  <a:pt x="1159407" y="731540"/>
                  <a:pt x="1141139" y="663388"/>
                  <a:pt x="1127087" y="594534"/>
                </a:cubicBezTo>
                <a:cubicBezTo>
                  <a:pt x="1122169" y="569241"/>
                  <a:pt x="1121467" y="542542"/>
                  <a:pt x="1118656" y="516546"/>
                </a:cubicBezTo>
                <a:cubicBezTo>
                  <a:pt x="1117954" y="511628"/>
                  <a:pt x="1117251" y="507412"/>
                  <a:pt x="1115143" y="503197"/>
                </a:cubicBezTo>
                <a:cubicBezTo>
                  <a:pt x="1100389" y="471580"/>
                  <a:pt x="1073690" y="450502"/>
                  <a:pt x="1046289" y="430127"/>
                </a:cubicBezTo>
                <a:cubicBezTo>
                  <a:pt x="1009754" y="403428"/>
                  <a:pt x="972516" y="376027"/>
                  <a:pt x="938089" y="346518"/>
                </a:cubicBezTo>
                <a:cubicBezTo>
                  <a:pt x="891718" y="305767"/>
                  <a:pt x="873450" y="257288"/>
                  <a:pt x="816540" y="236210"/>
                </a:cubicBezTo>
                <a:cubicBezTo>
                  <a:pt x="801786" y="230589"/>
                  <a:pt x="789139" y="234805"/>
                  <a:pt x="782815" y="250262"/>
                </a:cubicBezTo>
                <a:cubicBezTo>
                  <a:pt x="772277" y="274853"/>
                  <a:pt x="763143" y="300146"/>
                  <a:pt x="751901" y="324035"/>
                </a:cubicBezTo>
                <a:cubicBezTo>
                  <a:pt x="746983" y="334574"/>
                  <a:pt x="740660" y="344410"/>
                  <a:pt x="732931" y="352841"/>
                </a:cubicBezTo>
                <a:cubicBezTo>
                  <a:pt x="717474" y="370406"/>
                  <a:pt x="699909" y="386566"/>
                  <a:pt x="683749" y="403428"/>
                </a:cubicBezTo>
                <a:cubicBezTo>
                  <a:pt x="657051" y="430829"/>
                  <a:pt x="634568" y="462446"/>
                  <a:pt x="603654" y="483524"/>
                </a:cubicBezTo>
                <a:cubicBezTo>
                  <a:pt x="548851" y="521464"/>
                  <a:pt x="484915" y="532003"/>
                  <a:pt x="418871" y="517248"/>
                </a:cubicBezTo>
                <a:cubicBezTo>
                  <a:pt x="394280" y="511628"/>
                  <a:pt x="373905" y="505304"/>
                  <a:pt x="355637" y="528490"/>
                </a:cubicBezTo>
                <a:cubicBezTo>
                  <a:pt x="350017" y="535516"/>
                  <a:pt x="337370" y="537624"/>
                  <a:pt x="333857" y="545352"/>
                </a:cubicBezTo>
                <a:cubicBezTo>
                  <a:pt x="314887" y="587508"/>
                  <a:pt x="279054" y="650742"/>
                  <a:pt x="268515" y="695708"/>
                </a:cubicBezTo>
                <a:cubicBezTo>
                  <a:pt x="253058" y="761049"/>
                  <a:pt x="224252" y="828498"/>
                  <a:pt x="214416" y="894542"/>
                </a:cubicBezTo>
                <a:cubicBezTo>
                  <a:pt x="210200" y="921944"/>
                  <a:pt x="212308" y="924754"/>
                  <a:pt x="239709" y="933185"/>
                </a:cubicBezTo>
                <a:cubicBezTo>
                  <a:pt x="334559" y="961992"/>
                  <a:pt x="423086" y="987988"/>
                  <a:pt x="497562" y="1056139"/>
                </a:cubicBezTo>
                <a:cubicBezTo>
                  <a:pt x="529178" y="1084946"/>
                  <a:pt x="551661" y="1061760"/>
                  <a:pt x="591709" y="1063165"/>
                </a:cubicBezTo>
                <a:cubicBezTo>
                  <a:pt x="593115" y="1063165"/>
                  <a:pt x="616300" y="1075812"/>
                  <a:pt x="617705" y="1074407"/>
                </a:cubicBezTo>
                <a:cubicBezTo>
                  <a:pt x="630352" y="1063165"/>
                  <a:pt x="635973" y="1061760"/>
                  <a:pt x="652133" y="1068084"/>
                </a:cubicBezTo>
                <a:cubicBezTo>
                  <a:pt x="658456" y="1070894"/>
                  <a:pt x="673913" y="1067381"/>
                  <a:pt x="681642" y="1066678"/>
                </a:cubicBezTo>
                <a:cubicBezTo>
                  <a:pt x="689370" y="1065976"/>
                  <a:pt x="711151" y="1063165"/>
                  <a:pt x="718177" y="1062463"/>
                </a:cubicBezTo>
                <a:cubicBezTo>
                  <a:pt x="754712" y="1059652"/>
                  <a:pt x="829187" y="1087756"/>
                  <a:pt x="856588" y="1064571"/>
                </a:cubicBezTo>
                <a:cubicBezTo>
                  <a:pt x="882584" y="1042790"/>
                  <a:pt x="853075" y="1006958"/>
                  <a:pt x="836213" y="976746"/>
                </a:cubicBezTo>
                <a:cubicBezTo>
                  <a:pt x="822161" y="951453"/>
                  <a:pt x="780708" y="904379"/>
                  <a:pt x="768764" y="878383"/>
                </a:cubicBezTo>
                <a:cubicBezTo>
                  <a:pt x="762440" y="864331"/>
                  <a:pt x="760332" y="849576"/>
                  <a:pt x="771574" y="834822"/>
                </a:cubicBezTo>
                <a:cubicBezTo>
                  <a:pt x="777195" y="827796"/>
                  <a:pt x="777897" y="815852"/>
                  <a:pt x="777195" y="806015"/>
                </a:cubicBezTo>
                <a:cubicBezTo>
                  <a:pt x="775087" y="786343"/>
                  <a:pt x="771574" y="763157"/>
                  <a:pt x="768764" y="739971"/>
                </a:cubicBezTo>
                <a:close/>
              </a:path>
            </a:pathLst>
          </a:custGeom>
          <a:solidFill>
            <a:srgbClr val="FFB90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5" name="Google Shape;175;p2"/>
          <p:cNvGrpSpPr/>
          <p:nvPr/>
        </p:nvGrpSpPr>
        <p:grpSpPr>
          <a:xfrm>
            <a:off x="5480129" y="3273823"/>
            <a:ext cx="5921657" cy="923330"/>
            <a:chOff x="5360499" y="1592856"/>
            <a:chExt cx="5921657" cy="923330"/>
          </a:xfrm>
        </p:grpSpPr>
        <p:sp>
          <p:nvSpPr>
            <p:cNvPr id="176" name="Google Shape;176;p2"/>
            <p:cNvSpPr txBox="1"/>
            <p:nvPr/>
          </p:nvSpPr>
          <p:spPr>
            <a:xfrm>
              <a:off x="6774464" y="1769607"/>
              <a:ext cx="4507692" cy="5078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Projet 2022</a:t>
              </a:r>
              <a:endParaRPr b="1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"/>
            <p:cNvSpPr txBox="1"/>
            <p:nvPr/>
          </p:nvSpPr>
          <p:spPr>
            <a:xfrm>
              <a:off x="5360499" y="1592856"/>
              <a:ext cx="140995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5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  <a:endParaRPr b="1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8" name="Google Shape;178;p2"/>
          <p:cNvGrpSpPr/>
          <p:nvPr/>
        </p:nvGrpSpPr>
        <p:grpSpPr>
          <a:xfrm>
            <a:off x="5472103" y="5140776"/>
            <a:ext cx="5899172" cy="923330"/>
            <a:chOff x="5360499" y="1592856"/>
            <a:chExt cx="5899172" cy="923330"/>
          </a:xfrm>
        </p:grpSpPr>
        <p:sp>
          <p:nvSpPr>
            <p:cNvPr id="179" name="Google Shape;179;p2"/>
            <p:cNvSpPr txBox="1"/>
            <p:nvPr/>
          </p:nvSpPr>
          <p:spPr>
            <a:xfrm>
              <a:off x="6751979" y="1766135"/>
              <a:ext cx="4507692" cy="5078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Bureau d’association</a:t>
              </a:r>
              <a:endParaRPr b="1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 txBox="1"/>
            <p:nvPr/>
          </p:nvSpPr>
          <p:spPr>
            <a:xfrm>
              <a:off x="5360499" y="1592856"/>
              <a:ext cx="140995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108000" spcFirstLastPara="1" rIns="108000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5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05</a:t>
              </a:r>
              <a:endParaRPr b="1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EFEFE"/>
        </a:solidFill>
      </p:bgPr>
    </p:bg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0"/>
          <p:cNvSpPr/>
          <p:nvPr/>
        </p:nvSpPr>
        <p:spPr>
          <a:xfrm>
            <a:off x="1" y="2338466"/>
            <a:ext cx="12192000" cy="2503357"/>
          </a:xfrm>
          <a:prstGeom prst="rect">
            <a:avLst/>
          </a:prstGeom>
          <a:solidFill>
            <a:srgbClr val="EC8102"/>
          </a:solidFill>
          <a:ln cap="flat" cmpd="sng" w="12700">
            <a:solidFill>
              <a:srgbClr val="A2231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20"/>
          <p:cNvSpPr txBox="1"/>
          <p:nvPr/>
        </p:nvSpPr>
        <p:spPr>
          <a:xfrm>
            <a:off x="4977527" y="2473377"/>
            <a:ext cx="6464966" cy="14465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Merci</a:t>
            </a:r>
            <a:endParaRPr b="1" sz="8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20"/>
          <p:cNvSpPr/>
          <p:nvPr/>
        </p:nvSpPr>
        <p:spPr>
          <a:xfrm>
            <a:off x="1069841" y="697159"/>
            <a:ext cx="2438913" cy="5896521"/>
          </a:xfrm>
          <a:custGeom>
            <a:rect b="b" l="l" r="r" t="t"/>
            <a:pathLst>
              <a:path extrusionOk="0" h="6858000" w="3645937">
                <a:moveTo>
                  <a:pt x="3610947" y="2347028"/>
                </a:moveTo>
                <a:cubicBezTo>
                  <a:pt x="3573158" y="2232261"/>
                  <a:pt x="3491282" y="2143388"/>
                  <a:pt x="3452794" y="2028621"/>
                </a:cubicBezTo>
                <a:cubicBezTo>
                  <a:pt x="3440197" y="1991532"/>
                  <a:pt x="3421303" y="1955142"/>
                  <a:pt x="3401008" y="1922252"/>
                </a:cubicBezTo>
                <a:cubicBezTo>
                  <a:pt x="3353422" y="1845974"/>
                  <a:pt x="3303737" y="1798388"/>
                  <a:pt x="3253352" y="1723510"/>
                </a:cubicBezTo>
                <a:cubicBezTo>
                  <a:pt x="3200867" y="1644433"/>
                  <a:pt x="3211364" y="1561857"/>
                  <a:pt x="3182672" y="1470884"/>
                </a:cubicBezTo>
                <a:cubicBezTo>
                  <a:pt x="3164477" y="1411401"/>
                  <a:pt x="3133687" y="1360316"/>
                  <a:pt x="3088900" y="1316229"/>
                </a:cubicBezTo>
                <a:cubicBezTo>
                  <a:pt x="3000025" y="1228054"/>
                  <a:pt x="2962936" y="1160174"/>
                  <a:pt x="2874762" y="1071300"/>
                </a:cubicBezTo>
                <a:cubicBezTo>
                  <a:pt x="2801983" y="997821"/>
                  <a:pt x="2750198" y="967730"/>
                  <a:pt x="2652927" y="940438"/>
                </a:cubicBezTo>
                <a:cubicBezTo>
                  <a:pt x="2607440" y="927842"/>
                  <a:pt x="2435990" y="931341"/>
                  <a:pt x="2389104" y="921544"/>
                </a:cubicBezTo>
                <a:cubicBezTo>
                  <a:pt x="2383505" y="920144"/>
                  <a:pt x="2317025" y="919444"/>
                  <a:pt x="2314225" y="914546"/>
                </a:cubicBezTo>
                <a:cubicBezTo>
                  <a:pt x="2234449" y="745195"/>
                  <a:pt x="2342217" y="788582"/>
                  <a:pt x="2368110" y="639526"/>
                </a:cubicBezTo>
                <a:cubicBezTo>
                  <a:pt x="2419195" y="646524"/>
                  <a:pt x="2424793" y="598938"/>
                  <a:pt x="2424093" y="557650"/>
                </a:cubicBezTo>
                <a:cubicBezTo>
                  <a:pt x="2423394" y="500267"/>
                  <a:pt x="2457684" y="398796"/>
                  <a:pt x="2381406" y="412792"/>
                </a:cubicBezTo>
                <a:cubicBezTo>
                  <a:pt x="2385605" y="357508"/>
                  <a:pt x="2395402" y="342113"/>
                  <a:pt x="2382805" y="277032"/>
                </a:cubicBezTo>
                <a:cubicBezTo>
                  <a:pt x="2355513" y="134973"/>
                  <a:pt x="2265940" y="65693"/>
                  <a:pt x="2135777" y="23006"/>
                </a:cubicBezTo>
                <a:cubicBezTo>
                  <a:pt x="2129479" y="20906"/>
                  <a:pt x="2086792" y="9710"/>
                  <a:pt x="2079794" y="7610"/>
                </a:cubicBezTo>
                <a:cubicBezTo>
                  <a:pt x="2057400" y="2012"/>
                  <a:pt x="2028009" y="-2887"/>
                  <a:pt x="2002116" y="2012"/>
                </a:cubicBezTo>
                <a:cubicBezTo>
                  <a:pt x="1953830" y="11809"/>
                  <a:pt x="1866356" y="57296"/>
                  <a:pt x="1823668" y="87387"/>
                </a:cubicBezTo>
                <a:cubicBezTo>
                  <a:pt x="1788679" y="111880"/>
                  <a:pt x="1776082" y="145470"/>
                  <a:pt x="1759987" y="184659"/>
                </a:cubicBezTo>
                <a:cubicBezTo>
                  <a:pt x="1735494" y="245541"/>
                  <a:pt x="1727097" y="309222"/>
                  <a:pt x="1725697" y="374303"/>
                </a:cubicBezTo>
                <a:cubicBezTo>
                  <a:pt x="1724997" y="400896"/>
                  <a:pt x="1731295" y="402995"/>
                  <a:pt x="1692806" y="410693"/>
                </a:cubicBezTo>
                <a:cubicBezTo>
                  <a:pt x="1688608" y="411392"/>
                  <a:pt x="1684409" y="417691"/>
                  <a:pt x="1682310" y="422589"/>
                </a:cubicBezTo>
                <a:cubicBezTo>
                  <a:pt x="1657117" y="477173"/>
                  <a:pt x="1669013" y="533857"/>
                  <a:pt x="1684409" y="594739"/>
                </a:cubicBezTo>
                <a:cubicBezTo>
                  <a:pt x="1696305" y="641625"/>
                  <a:pt x="1720798" y="654222"/>
                  <a:pt x="1766285" y="640226"/>
                </a:cubicBezTo>
                <a:cubicBezTo>
                  <a:pt x="1782380" y="635327"/>
                  <a:pt x="1787979" y="703207"/>
                  <a:pt x="1790778" y="716503"/>
                </a:cubicBezTo>
                <a:cubicBezTo>
                  <a:pt x="1800575" y="764789"/>
                  <a:pt x="1820869" y="775986"/>
                  <a:pt x="1835565" y="787183"/>
                </a:cubicBezTo>
                <a:cubicBezTo>
                  <a:pt x="1869855" y="814475"/>
                  <a:pt x="1863557" y="988024"/>
                  <a:pt x="1755788" y="920844"/>
                </a:cubicBezTo>
                <a:cubicBezTo>
                  <a:pt x="1712401" y="893552"/>
                  <a:pt x="1664815" y="911747"/>
                  <a:pt x="1624926" y="941838"/>
                </a:cubicBezTo>
                <a:cubicBezTo>
                  <a:pt x="1594135" y="965631"/>
                  <a:pt x="1573141" y="943237"/>
                  <a:pt x="1543050" y="968430"/>
                </a:cubicBezTo>
                <a:cubicBezTo>
                  <a:pt x="1510860" y="995722"/>
                  <a:pt x="1474470" y="1011817"/>
                  <a:pt x="1433182" y="1017416"/>
                </a:cubicBezTo>
                <a:cubicBezTo>
                  <a:pt x="1383497" y="1023714"/>
                  <a:pt x="1312817" y="1049606"/>
                  <a:pt x="1279227" y="1085996"/>
                </a:cubicBezTo>
                <a:cubicBezTo>
                  <a:pt x="1151164" y="1227355"/>
                  <a:pt x="1146266" y="1403703"/>
                  <a:pt x="1186854" y="1584950"/>
                </a:cubicBezTo>
                <a:cubicBezTo>
                  <a:pt x="1200850" y="1647932"/>
                  <a:pt x="1208548" y="1727709"/>
                  <a:pt x="1172158" y="1781593"/>
                </a:cubicBezTo>
                <a:cubicBezTo>
                  <a:pt x="1145566" y="1820782"/>
                  <a:pt x="1150465" y="1866968"/>
                  <a:pt x="1149765" y="1915254"/>
                </a:cubicBezTo>
                <a:cubicBezTo>
                  <a:pt x="1149065" y="1969138"/>
                  <a:pt x="1136469" y="2022323"/>
                  <a:pt x="1109177" y="2070609"/>
                </a:cubicBezTo>
                <a:cubicBezTo>
                  <a:pt x="1090982" y="2103499"/>
                  <a:pt x="1050394" y="2113996"/>
                  <a:pt x="1030800" y="2103499"/>
                </a:cubicBezTo>
                <a:cubicBezTo>
                  <a:pt x="1004907" y="2089503"/>
                  <a:pt x="973416" y="2039818"/>
                  <a:pt x="986712" y="2011826"/>
                </a:cubicBezTo>
                <a:cubicBezTo>
                  <a:pt x="1003507" y="1976836"/>
                  <a:pt x="991611" y="1957242"/>
                  <a:pt x="952422" y="1957942"/>
                </a:cubicBezTo>
                <a:cubicBezTo>
                  <a:pt x="933528" y="1958641"/>
                  <a:pt x="913934" y="1964940"/>
                  <a:pt x="895039" y="1966339"/>
                </a:cubicBezTo>
                <a:cubicBezTo>
                  <a:pt x="875445" y="1967739"/>
                  <a:pt x="874045" y="1985234"/>
                  <a:pt x="856550" y="1978236"/>
                </a:cubicBezTo>
                <a:cubicBezTo>
                  <a:pt x="798467" y="1953743"/>
                  <a:pt x="745983" y="1941146"/>
                  <a:pt x="683701" y="1936948"/>
                </a:cubicBezTo>
                <a:cubicBezTo>
                  <a:pt x="655009" y="1934848"/>
                  <a:pt x="636814" y="1936248"/>
                  <a:pt x="624218" y="1910355"/>
                </a:cubicBezTo>
                <a:cubicBezTo>
                  <a:pt x="613721" y="1889361"/>
                  <a:pt x="604624" y="1864169"/>
                  <a:pt x="573833" y="1866968"/>
                </a:cubicBezTo>
                <a:cubicBezTo>
                  <a:pt x="543042" y="1869767"/>
                  <a:pt x="507352" y="1899858"/>
                  <a:pt x="499654" y="1927850"/>
                </a:cubicBezTo>
                <a:cubicBezTo>
                  <a:pt x="496155" y="1940447"/>
                  <a:pt x="488458" y="1939747"/>
                  <a:pt x="484959" y="1953043"/>
                </a:cubicBezTo>
                <a:cubicBezTo>
                  <a:pt x="478660" y="1976836"/>
                  <a:pt x="465364" y="1983834"/>
                  <a:pt x="443671" y="1972637"/>
                </a:cubicBezTo>
                <a:cubicBezTo>
                  <a:pt x="424776" y="1962840"/>
                  <a:pt x="418478" y="1968438"/>
                  <a:pt x="397484" y="1954443"/>
                </a:cubicBezTo>
                <a:cubicBezTo>
                  <a:pt x="360395" y="1959341"/>
                  <a:pt x="335202" y="1978935"/>
                  <a:pt x="310709" y="2002728"/>
                </a:cubicBezTo>
                <a:cubicBezTo>
                  <a:pt x="291815" y="2021623"/>
                  <a:pt x="284117" y="2044716"/>
                  <a:pt x="298813" y="2069909"/>
                </a:cubicBezTo>
                <a:cubicBezTo>
                  <a:pt x="307910" y="2086004"/>
                  <a:pt x="303711" y="2099300"/>
                  <a:pt x="289716" y="2109098"/>
                </a:cubicBezTo>
                <a:cubicBezTo>
                  <a:pt x="263823" y="2127292"/>
                  <a:pt x="236531" y="2151085"/>
                  <a:pt x="210639" y="2169280"/>
                </a:cubicBezTo>
                <a:cubicBezTo>
                  <a:pt x="172850" y="2195872"/>
                  <a:pt x="167251" y="2225963"/>
                  <a:pt x="188245" y="2267951"/>
                </a:cubicBezTo>
                <a:cubicBezTo>
                  <a:pt x="194543" y="2281247"/>
                  <a:pt x="189645" y="2300842"/>
                  <a:pt x="188945" y="2316937"/>
                </a:cubicBezTo>
                <a:cubicBezTo>
                  <a:pt x="185446" y="2362424"/>
                  <a:pt x="177748" y="2408610"/>
                  <a:pt x="178448" y="2454097"/>
                </a:cubicBezTo>
                <a:cubicBezTo>
                  <a:pt x="181947" y="2644441"/>
                  <a:pt x="329604" y="2877473"/>
                  <a:pt x="540942" y="2916662"/>
                </a:cubicBezTo>
                <a:cubicBezTo>
                  <a:pt x="624218" y="2932057"/>
                  <a:pt x="720790" y="2924360"/>
                  <a:pt x="804765" y="2901966"/>
                </a:cubicBezTo>
                <a:cubicBezTo>
                  <a:pt x="939826" y="2866277"/>
                  <a:pt x="1031499" y="2776703"/>
                  <a:pt x="1097980" y="2658437"/>
                </a:cubicBezTo>
                <a:cubicBezTo>
                  <a:pt x="1112676" y="2632545"/>
                  <a:pt x="1125972" y="2605253"/>
                  <a:pt x="1139268" y="2578660"/>
                </a:cubicBezTo>
                <a:cubicBezTo>
                  <a:pt x="1151864" y="2553468"/>
                  <a:pt x="1172158" y="2542971"/>
                  <a:pt x="1200150" y="2548569"/>
                </a:cubicBezTo>
                <a:cubicBezTo>
                  <a:pt x="1206448" y="2549969"/>
                  <a:pt x="1247736" y="2542271"/>
                  <a:pt x="1253335" y="2544371"/>
                </a:cubicBezTo>
                <a:cubicBezTo>
                  <a:pt x="1326813" y="2564665"/>
                  <a:pt x="1378598" y="2533874"/>
                  <a:pt x="1419186" y="2475791"/>
                </a:cubicBezTo>
                <a:cubicBezTo>
                  <a:pt x="1442280" y="2442200"/>
                  <a:pt x="1451377" y="2415608"/>
                  <a:pt x="1474470" y="2382718"/>
                </a:cubicBezTo>
                <a:cubicBezTo>
                  <a:pt x="1480069" y="2374320"/>
                  <a:pt x="1510860" y="2260953"/>
                  <a:pt x="1522056" y="2246257"/>
                </a:cubicBezTo>
                <a:cubicBezTo>
                  <a:pt x="1530454" y="2265852"/>
                  <a:pt x="1490565" y="2385517"/>
                  <a:pt x="1496164" y="2399513"/>
                </a:cubicBezTo>
                <a:cubicBezTo>
                  <a:pt x="1507361" y="2426805"/>
                  <a:pt x="1497563" y="2461795"/>
                  <a:pt x="1509460" y="2489087"/>
                </a:cubicBezTo>
                <a:cubicBezTo>
                  <a:pt x="1512959" y="2498184"/>
                  <a:pt x="1517857" y="2506582"/>
                  <a:pt x="1521356" y="2515679"/>
                </a:cubicBezTo>
                <a:cubicBezTo>
                  <a:pt x="1533253" y="2540872"/>
                  <a:pt x="1534653" y="2540172"/>
                  <a:pt x="1510860" y="2556267"/>
                </a:cubicBezTo>
                <a:cubicBezTo>
                  <a:pt x="1494064" y="2567464"/>
                  <a:pt x="1478669" y="2580760"/>
                  <a:pt x="1461874" y="2592656"/>
                </a:cubicBezTo>
                <a:cubicBezTo>
                  <a:pt x="1405190" y="2632545"/>
                  <a:pt x="1415687" y="2699725"/>
                  <a:pt x="1413588" y="2769705"/>
                </a:cubicBezTo>
                <a:cubicBezTo>
                  <a:pt x="1412188" y="2814492"/>
                  <a:pt x="1400292" y="2854380"/>
                  <a:pt x="1375799" y="2894268"/>
                </a:cubicBezTo>
                <a:cubicBezTo>
                  <a:pt x="1339410" y="2953751"/>
                  <a:pt x="1314917" y="3019532"/>
                  <a:pt x="1305819" y="3090211"/>
                </a:cubicBezTo>
                <a:cubicBezTo>
                  <a:pt x="1303720" y="3103507"/>
                  <a:pt x="1298821" y="3118203"/>
                  <a:pt x="1290424" y="3128700"/>
                </a:cubicBezTo>
                <a:cubicBezTo>
                  <a:pt x="1230941" y="3205678"/>
                  <a:pt x="1170759" y="3330241"/>
                  <a:pt x="1139268" y="3420515"/>
                </a:cubicBezTo>
                <a:cubicBezTo>
                  <a:pt x="1124572" y="3463203"/>
                  <a:pt x="1107777" y="3505190"/>
                  <a:pt x="1090982" y="3546478"/>
                </a:cubicBezTo>
                <a:cubicBezTo>
                  <a:pt x="1078386" y="3577969"/>
                  <a:pt x="1074187" y="3586367"/>
                  <a:pt x="1052493" y="3611559"/>
                </a:cubicBezTo>
                <a:cubicBezTo>
                  <a:pt x="1042696" y="3622756"/>
                  <a:pt x="1034299" y="3624855"/>
                  <a:pt x="1021702" y="3616458"/>
                </a:cubicBezTo>
                <a:cubicBezTo>
                  <a:pt x="997909" y="3600363"/>
                  <a:pt x="983213" y="3603162"/>
                  <a:pt x="976215" y="3631154"/>
                </a:cubicBezTo>
                <a:cubicBezTo>
                  <a:pt x="970617" y="3654247"/>
                  <a:pt x="968518" y="3716529"/>
                  <a:pt x="975516" y="3738222"/>
                </a:cubicBezTo>
                <a:cubicBezTo>
                  <a:pt x="990911" y="3785109"/>
                  <a:pt x="989512" y="3746620"/>
                  <a:pt x="1011205" y="3790707"/>
                </a:cubicBezTo>
                <a:cubicBezTo>
                  <a:pt x="1035698" y="3839693"/>
                  <a:pt x="1025201" y="3844591"/>
                  <a:pt x="1008406" y="3913171"/>
                </a:cubicBezTo>
                <a:cubicBezTo>
                  <a:pt x="990211" y="3986650"/>
                  <a:pt x="984613" y="4025838"/>
                  <a:pt x="977615" y="4101417"/>
                </a:cubicBezTo>
                <a:cubicBezTo>
                  <a:pt x="972716" y="4152502"/>
                  <a:pt x="957321" y="4202887"/>
                  <a:pt x="941925" y="4252573"/>
                </a:cubicBezTo>
                <a:cubicBezTo>
                  <a:pt x="931428" y="4286163"/>
                  <a:pt x="913234" y="4316954"/>
                  <a:pt x="899938" y="4349844"/>
                </a:cubicBezTo>
                <a:cubicBezTo>
                  <a:pt x="869846" y="4424722"/>
                  <a:pt x="820861" y="4489803"/>
                  <a:pt x="764877" y="4548586"/>
                </a:cubicBezTo>
                <a:cubicBezTo>
                  <a:pt x="676003" y="4641659"/>
                  <a:pt x="630516" y="4759225"/>
                  <a:pt x="599025" y="4882389"/>
                </a:cubicBezTo>
                <a:cubicBezTo>
                  <a:pt x="533245" y="5137115"/>
                  <a:pt x="469563" y="5392540"/>
                  <a:pt x="403083" y="5647266"/>
                </a:cubicBezTo>
                <a:cubicBezTo>
                  <a:pt x="393985" y="5683655"/>
                  <a:pt x="376490" y="5717945"/>
                  <a:pt x="363894" y="5753635"/>
                </a:cubicBezTo>
                <a:cubicBezTo>
                  <a:pt x="358995" y="5768330"/>
                  <a:pt x="357596" y="5784426"/>
                  <a:pt x="353397" y="5799821"/>
                </a:cubicBezTo>
                <a:cubicBezTo>
                  <a:pt x="333103" y="5887296"/>
                  <a:pt x="312109" y="5975470"/>
                  <a:pt x="291115" y="6062945"/>
                </a:cubicBezTo>
                <a:cubicBezTo>
                  <a:pt x="287616" y="6078340"/>
                  <a:pt x="280618" y="6094435"/>
                  <a:pt x="270821" y="6105632"/>
                </a:cubicBezTo>
                <a:cubicBezTo>
                  <a:pt x="261724" y="6116129"/>
                  <a:pt x="246328" y="6125226"/>
                  <a:pt x="233032" y="6127326"/>
                </a:cubicBezTo>
                <a:cubicBezTo>
                  <a:pt x="217637" y="6129425"/>
                  <a:pt x="209239" y="6133624"/>
                  <a:pt x="204340" y="6148320"/>
                </a:cubicBezTo>
                <a:cubicBezTo>
                  <a:pt x="171450" y="6249790"/>
                  <a:pt x="137860" y="6351261"/>
                  <a:pt x="105669" y="6452731"/>
                </a:cubicBezTo>
                <a:cubicBezTo>
                  <a:pt x="98671" y="6473725"/>
                  <a:pt x="95872" y="6495418"/>
                  <a:pt x="90274" y="6517112"/>
                </a:cubicBezTo>
                <a:cubicBezTo>
                  <a:pt x="88174" y="6525510"/>
                  <a:pt x="86075" y="6535307"/>
                  <a:pt x="81176" y="6541605"/>
                </a:cubicBezTo>
                <a:cubicBezTo>
                  <a:pt x="39189" y="6589891"/>
                  <a:pt x="20294" y="6648674"/>
                  <a:pt x="4199" y="6708856"/>
                </a:cubicBezTo>
                <a:cubicBezTo>
                  <a:pt x="3499" y="6712355"/>
                  <a:pt x="1400" y="6715155"/>
                  <a:pt x="0" y="6718653"/>
                </a:cubicBezTo>
                <a:cubicBezTo>
                  <a:pt x="0" y="6736148"/>
                  <a:pt x="0" y="6754343"/>
                  <a:pt x="0" y="6771838"/>
                </a:cubicBezTo>
                <a:cubicBezTo>
                  <a:pt x="15396" y="6815925"/>
                  <a:pt x="50385" y="6835519"/>
                  <a:pt x="92373" y="6839718"/>
                </a:cubicBezTo>
                <a:cubicBezTo>
                  <a:pt x="171450" y="6848815"/>
                  <a:pt x="250527" y="6854414"/>
                  <a:pt x="329604" y="6860012"/>
                </a:cubicBezTo>
                <a:cubicBezTo>
                  <a:pt x="367393" y="6862811"/>
                  <a:pt x="405882" y="6860712"/>
                  <a:pt x="443671" y="6861412"/>
                </a:cubicBezTo>
                <a:cubicBezTo>
                  <a:pt x="468863" y="6861412"/>
                  <a:pt x="484959" y="6853014"/>
                  <a:pt x="484259" y="6825022"/>
                </a:cubicBezTo>
                <a:cubicBezTo>
                  <a:pt x="483559" y="6791432"/>
                  <a:pt x="485658" y="6757842"/>
                  <a:pt x="481460" y="6724951"/>
                </a:cubicBezTo>
                <a:cubicBezTo>
                  <a:pt x="476561" y="6686463"/>
                  <a:pt x="484959" y="6652173"/>
                  <a:pt x="500354" y="6617183"/>
                </a:cubicBezTo>
                <a:cubicBezTo>
                  <a:pt x="517849" y="6576595"/>
                  <a:pt x="533245" y="6535307"/>
                  <a:pt x="547940" y="6494019"/>
                </a:cubicBezTo>
                <a:cubicBezTo>
                  <a:pt x="552139" y="6483522"/>
                  <a:pt x="554938" y="6471625"/>
                  <a:pt x="554938" y="6460429"/>
                </a:cubicBezTo>
                <a:cubicBezTo>
                  <a:pt x="554238" y="6410743"/>
                  <a:pt x="569634" y="6366656"/>
                  <a:pt x="597626" y="6326768"/>
                </a:cubicBezTo>
                <a:cubicBezTo>
                  <a:pt x="610222" y="6308573"/>
                  <a:pt x="610922" y="6290378"/>
                  <a:pt x="592727" y="6272183"/>
                </a:cubicBezTo>
                <a:cubicBezTo>
                  <a:pt x="584330" y="6263786"/>
                  <a:pt x="582230" y="6246291"/>
                  <a:pt x="582930" y="6233695"/>
                </a:cubicBezTo>
                <a:cubicBezTo>
                  <a:pt x="584330" y="6210601"/>
                  <a:pt x="585029" y="6190308"/>
                  <a:pt x="566835" y="6172113"/>
                </a:cubicBezTo>
                <a:cubicBezTo>
                  <a:pt x="551439" y="6156717"/>
                  <a:pt x="564036" y="6143421"/>
                  <a:pt x="573133" y="6130125"/>
                </a:cubicBezTo>
                <a:cubicBezTo>
                  <a:pt x="597626" y="6095835"/>
                  <a:pt x="622818" y="6061545"/>
                  <a:pt x="643812" y="6025155"/>
                </a:cubicBezTo>
                <a:cubicBezTo>
                  <a:pt x="652210" y="6011160"/>
                  <a:pt x="649411" y="5991565"/>
                  <a:pt x="652210" y="5974770"/>
                </a:cubicBezTo>
                <a:cubicBezTo>
                  <a:pt x="649411" y="5974070"/>
                  <a:pt x="645912" y="5973371"/>
                  <a:pt x="643113" y="5973371"/>
                </a:cubicBezTo>
                <a:cubicBezTo>
                  <a:pt x="641713" y="5976870"/>
                  <a:pt x="640313" y="5981068"/>
                  <a:pt x="637514" y="5983868"/>
                </a:cubicBezTo>
                <a:cubicBezTo>
                  <a:pt x="631916" y="5989466"/>
                  <a:pt x="624918" y="5993665"/>
                  <a:pt x="619319" y="5998563"/>
                </a:cubicBezTo>
                <a:cubicBezTo>
                  <a:pt x="615821" y="5990866"/>
                  <a:pt x="612322" y="5982468"/>
                  <a:pt x="609522" y="5974770"/>
                </a:cubicBezTo>
                <a:cubicBezTo>
                  <a:pt x="608823" y="5973371"/>
                  <a:pt x="610222" y="5971271"/>
                  <a:pt x="610922" y="5969872"/>
                </a:cubicBezTo>
                <a:cubicBezTo>
                  <a:pt x="644512" y="5881697"/>
                  <a:pt x="672504" y="5791424"/>
                  <a:pt x="713092" y="5706748"/>
                </a:cubicBezTo>
                <a:cubicBezTo>
                  <a:pt x="769076" y="5589183"/>
                  <a:pt x="834857" y="5475116"/>
                  <a:pt x="896439" y="5360349"/>
                </a:cubicBezTo>
                <a:cubicBezTo>
                  <a:pt x="906236" y="5341455"/>
                  <a:pt x="916733" y="5322561"/>
                  <a:pt x="929329" y="5305765"/>
                </a:cubicBezTo>
                <a:cubicBezTo>
                  <a:pt x="1035698" y="5158109"/>
                  <a:pt x="1110576" y="4987358"/>
                  <a:pt x="1147665" y="4812409"/>
                </a:cubicBezTo>
                <a:cubicBezTo>
                  <a:pt x="1153964" y="4780918"/>
                  <a:pt x="1165860" y="4749428"/>
                  <a:pt x="1181955" y="4721436"/>
                </a:cubicBezTo>
                <a:cubicBezTo>
                  <a:pt x="1233740" y="4629063"/>
                  <a:pt x="1324014" y="4538789"/>
                  <a:pt x="1376499" y="4446416"/>
                </a:cubicBezTo>
                <a:cubicBezTo>
                  <a:pt x="1410089" y="4387633"/>
                  <a:pt x="1444379" y="4329550"/>
                  <a:pt x="1489866" y="4277765"/>
                </a:cubicBezTo>
                <a:cubicBezTo>
                  <a:pt x="1525555" y="4237177"/>
                  <a:pt x="1552148" y="4187491"/>
                  <a:pt x="1580139" y="4140605"/>
                </a:cubicBezTo>
                <a:cubicBezTo>
                  <a:pt x="1601133" y="4106315"/>
                  <a:pt x="1610930" y="4101417"/>
                  <a:pt x="1645220" y="4121011"/>
                </a:cubicBezTo>
                <a:cubicBezTo>
                  <a:pt x="1647320" y="4122411"/>
                  <a:pt x="1778881" y="4132207"/>
                  <a:pt x="1777482" y="4134307"/>
                </a:cubicBezTo>
                <a:cubicBezTo>
                  <a:pt x="1735494" y="4223181"/>
                  <a:pt x="1712401" y="4244175"/>
                  <a:pt x="1694206" y="4293861"/>
                </a:cubicBezTo>
                <a:cubicBezTo>
                  <a:pt x="1692107" y="4300859"/>
                  <a:pt x="1665514" y="4338647"/>
                  <a:pt x="1662715" y="4344946"/>
                </a:cubicBezTo>
                <a:cubicBezTo>
                  <a:pt x="1610930" y="4456213"/>
                  <a:pt x="1570342" y="4587075"/>
                  <a:pt x="1539551" y="4691345"/>
                </a:cubicBezTo>
                <a:cubicBezTo>
                  <a:pt x="1505961" y="4804712"/>
                  <a:pt x="1501762" y="4798413"/>
                  <a:pt x="1508060" y="4916679"/>
                </a:cubicBezTo>
                <a:cubicBezTo>
                  <a:pt x="1510860" y="4969164"/>
                  <a:pt x="1530454" y="5007652"/>
                  <a:pt x="1577340" y="5032845"/>
                </a:cubicBezTo>
                <a:cubicBezTo>
                  <a:pt x="1637523" y="5065035"/>
                  <a:pt x="1731995" y="5104924"/>
                  <a:pt x="1804074" y="5100725"/>
                </a:cubicBezTo>
                <a:cubicBezTo>
                  <a:pt x="1832766" y="5099326"/>
                  <a:pt x="1833465" y="5139214"/>
                  <a:pt x="1825068" y="5167206"/>
                </a:cubicBezTo>
                <a:cubicBezTo>
                  <a:pt x="1806873" y="5227388"/>
                  <a:pt x="1799175" y="5286171"/>
                  <a:pt x="1783780" y="5347053"/>
                </a:cubicBezTo>
                <a:cubicBezTo>
                  <a:pt x="1771184" y="5397438"/>
                  <a:pt x="1762086" y="5449224"/>
                  <a:pt x="1756488" y="5501009"/>
                </a:cubicBezTo>
                <a:cubicBezTo>
                  <a:pt x="1753689" y="5531100"/>
                  <a:pt x="1742492" y="5563290"/>
                  <a:pt x="1750190" y="5592682"/>
                </a:cubicBezTo>
                <a:cubicBezTo>
                  <a:pt x="1773983" y="5685055"/>
                  <a:pt x="1860058" y="5727742"/>
                  <a:pt x="1948932" y="5693452"/>
                </a:cubicBezTo>
                <a:cubicBezTo>
                  <a:pt x="2016812" y="5667560"/>
                  <a:pt x="2035007" y="5613676"/>
                  <a:pt x="2082593" y="5561191"/>
                </a:cubicBezTo>
                <a:cubicBezTo>
                  <a:pt x="2138577" y="5498909"/>
                  <a:pt x="2182664" y="5428929"/>
                  <a:pt x="2214155" y="5351252"/>
                </a:cubicBezTo>
                <a:cubicBezTo>
                  <a:pt x="2226051" y="5321861"/>
                  <a:pt x="2238648" y="5291769"/>
                  <a:pt x="2256142" y="5265877"/>
                </a:cubicBezTo>
                <a:cubicBezTo>
                  <a:pt x="2287633" y="5218291"/>
                  <a:pt x="2347116" y="5167905"/>
                  <a:pt x="2329621" y="5114721"/>
                </a:cubicBezTo>
                <a:cubicBezTo>
                  <a:pt x="2307927" y="5047541"/>
                  <a:pt x="2279236" y="4990158"/>
                  <a:pt x="2298130" y="4923677"/>
                </a:cubicBezTo>
                <a:cubicBezTo>
                  <a:pt x="2316325" y="4859995"/>
                  <a:pt x="2331020" y="4795614"/>
                  <a:pt x="2347116" y="4731233"/>
                </a:cubicBezTo>
                <a:cubicBezTo>
                  <a:pt x="2359712" y="4680848"/>
                  <a:pt x="2352014" y="4633262"/>
                  <a:pt x="2322623" y="4589174"/>
                </a:cubicBezTo>
                <a:cubicBezTo>
                  <a:pt x="2317724" y="4582176"/>
                  <a:pt x="2277836" y="4574479"/>
                  <a:pt x="2273637" y="4566781"/>
                </a:cubicBezTo>
                <a:cubicBezTo>
                  <a:pt x="2239347" y="4512897"/>
                  <a:pt x="2236548" y="4492602"/>
                  <a:pt x="2279236" y="4443617"/>
                </a:cubicBezTo>
                <a:cubicBezTo>
                  <a:pt x="2350615" y="4360341"/>
                  <a:pt x="2433891" y="4281264"/>
                  <a:pt x="2507369" y="4200787"/>
                </a:cubicBezTo>
                <a:cubicBezTo>
                  <a:pt x="2533261" y="4172096"/>
                  <a:pt x="2607440" y="4142005"/>
                  <a:pt x="2634032" y="4114013"/>
                </a:cubicBezTo>
                <a:cubicBezTo>
                  <a:pt x="2669022" y="4077623"/>
                  <a:pt x="2684417" y="4033536"/>
                  <a:pt x="2689316" y="3984551"/>
                </a:cubicBezTo>
                <a:cubicBezTo>
                  <a:pt x="2693515" y="3946062"/>
                  <a:pt x="2703312" y="3910372"/>
                  <a:pt x="2728505" y="3879581"/>
                </a:cubicBezTo>
                <a:cubicBezTo>
                  <a:pt x="2736902" y="3869084"/>
                  <a:pt x="2741101" y="3854388"/>
                  <a:pt x="2745300" y="3841092"/>
                </a:cubicBezTo>
                <a:cubicBezTo>
                  <a:pt x="2763494" y="3783009"/>
                  <a:pt x="2785188" y="3726326"/>
                  <a:pt x="2822977" y="3676640"/>
                </a:cubicBezTo>
                <a:cubicBezTo>
                  <a:pt x="2859366" y="3629754"/>
                  <a:pt x="2877561" y="3574470"/>
                  <a:pt x="2890857" y="3517087"/>
                </a:cubicBezTo>
                <a:cubicBezTo>
                  <a:pt x="2930746" y="3342138"/>
                  <a:pt x="2962936" y="3137798"/>
                  <a:pt x="2981131" y="2958650"/>
                </a:cubicBezTo>
                <a:cubicBezTo>
                  <a:pt x="2982531" y="2942554"/>
                  <a:pt x="2989529" y="2935556"/>
                  <a:pt x="3004224" y="2931358"/>
                </a:cubicBezTo>
                <a:cubicBezTo>
                  <a:pt x="3084701" y="2908264"/>
                  <a:pt x="3165177" y="2856480"/>
                  <a:pt x="3244954" y="2831287"/>
                </a:cubicBezTo>
                <a:cubicBezTo>
                  <a:pt x="3261749" y="2825689"/>
                  <a:pt x="3326130" y="2785800"/>
                  <a:pt x="3340126" y="2773904"/>
                </a:cubicBezTo>
                <a:cubicBezTo>
                  <a:pt x="3411505" y="2713721"/>
                  <a:pt x="3490582" y="2696926"/>
                  <a:pt x="3579456" y="2668934"/>
                </a:cubicBezTo>
                <a:cubicBezTo>
                  <a:pt x="3618645" y="2656338"/>
                  <a:pt x="3643138" y="2624147"/>
                  <a:pt x="3645937" y="2582859"/>
                </a:cubicBezTo>
                <a:cubicBezTo>
                  <a:pt x="3653635" y="2498184"/>
                  <a:pt x="3636140" y="2422606"/>
                  <a:pt x="3610947" y="2347028"/>
                </a:cubicBezTo>
                <a:close/>
                <a:moveTo>
                  <a:pt x="3198068" y="2444300"/>
                </a:moveTo>
                <a:cubicBezTo>
                  <a:pt x="3149082" y="2462495"/>
                  <a:pt x="3056709" y="2521277"/>
                  <a:pt x="3000725" y="2541571"/>
                </a:cubicBezTo>
                <a:cubicBezTo>
                  <a:pt x="2990928" y="2212667"/>
                  <a:pt x="2950340" y="2329533"/>
                  <a:pt x="2976932" y="2090203"/>
                </a:cubicBezTo>
                <a:cubicBezTo>
                  <a:pt x="2988129" y="2097901"/>
                  <a:pt x="2994427" y="2100700"/>
                  <a:pt x="2999326" y="2104899"/>
                </a:cubicBezTo>
                <a:cubicBezTo>
                  <a:pt x="3028017" y="2130791"/>
                  <a:pt x="3118991" y="2248357"/>
                  <a:pt x="3148382" y="2273550"/>
                </a:cubicBezTo>
                <a:cubicBezTo>
                  <a:pt x="3181972" y="2302241"/>
                  <a:pt x="3210664" y="2333732"/>
                  <a:pt x="3226759" y="2375020"/>
                </a:cubicBezTo>
                <a:cubicBezTo>
                  <a:pt x="3242855" y="2414208"/>
                  <a:pt x="3236556" y="2430304"/>
                  <a:pt x="3198068" y="2444300"/>
                </a:cubicBezTo>
                <a:close/>
              </a:path>
            </a:pathLst>
          </a:custGeom>
          <a:solidFill>
            <a:srgbClr val="FCCC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hape&#10;&#10;Description automatically generated" id="512" name="Google Shape;51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51181" y="228602"/>
            <a:ext cx="2195402" cy="1877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3"/>
          <p:cNvGrpSpPr/>
          <p:nvPr/>
        </p:nvGrpSpPr>
        <p:grpSpPr>
          <a:xfrm flipH="1">
            <a:off x="-1" y="185046"/>
            <a:ext cx="7187184" cy="1052040"/>
            <a:chOff x="5006326" y="5391623"/>
            <a:chExt cx="7185675" cy="1052040"/>
          </a:xfrm>
        </p:grpSpPr>
        <p:sp>
          <p:nvSpPr>
            <p:cNvPr id="186" name="Google Shape;186;p3"/>
            <p:cNvSpPr/>
            <p:nvPr/>
          </p:nvSpPr>
          <p:spPr>
            <a:xfrm flipH="1">
              <a:off x="5006326" y="5481074"/>
              <a:ext cx="7185674" cy="962589"/>
            </a:xfrm>
            <a:custGeom>
              <a:rect b="b" l="l" r="r" t="t"/>
              <a:pathLst>
                <a:path extrusionOk="0" h="962589" w="7185674">
                  <a:moveTo>
                    <a:pt x="7185674" y="0"/>
                  </a:moveTo>
                  <a:lnTo>
                    <a:pt x="0" y="0"/>
                  </a:lnTo>
                  <a:lnTo>
                    <a:pt x="0" y="962589"/>
                  </a:lnTo>
                  <a:lnTo>
                    <a:pt x="6924558" y="962589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3"/>
            <p:cNvSpPr/>
            <p:nvPr/>
          </p:nvSpPr>
          <p:spPr>
            <a:xfrm flipH="1">
              <a:off x="5115658" y="5391623"/>
              <a:ext cx="7076343" cy="962589"/>
            </a:xfrm>
            <a:custGeom>
              <a:rect b="b" l="l" r="r" t="t"/>
              <a:pathLst>
                <a:path extrusionOk="0" h="962589" w="7076343">
                  <a:moveTo>
                    <a:pt x="7076343" y="0"/>
                  </a:moveTo>
                  <a:lnTo>
                    <a:pt x="0" y="0"/>
                  </a:lnTo>
                  <a:lnTo>
                    <a:pt x="0" y="962589"/>
                  </a:lnTo>
                  <a:lnTo>
                    <a:pt x="6807987" y="962589"/>
                  </a:lnTo>
                  <a:close/>
                </a:path>
              </a:pathLst>
            </a:custGeom>
            <a:solidFill>
              <a:srgbClr val="EC810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8" name="Google Shape;188;p3"/>
          <p:cNvSpPr txBox="1"/>
          <p:nvPr/>
        </p:nvSpPr>
        <p:spPr>
          <a:xfrm>
            <a:off x="323529" y="320459"/>
            <a:ext cx="9984901" cy="7242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Présentation du club</a:t>
            </a:r>
            <a:endParaRPr/>
          </a:p>
        </p:txBody>
      </p:sp>
      <p:sp>
        <p:nvSpPr>
          <p:cNvPr id="189" name="Google Shape;189;p3"/>
          <p:cNvSpPr txBox="1"/>
          <p:nvPr/>
        </p:nvSpPr>
        <p:spPr>
          <a:xfrm>
            <a:off x="612647" y="1600200"/>
            <a:ext cx="11653171" cy="1528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2023, EMBB, c’est :  </a:t>
            </a:r>
            <a:endParaRPr/>
          </a:p>
          <a:p>
            <a:pPr indent="-228600" lvl="1" marL="6858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FFB90A"/>
              </a:buClr>
              <a:buSzPts val="1800"/>
              <a:buFont typeface="Noto Sans Symbols"/>
              <a:buChar char="⮚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club </a:t>
            </a:r>
            <a:r>
              <a:rPr b="1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120 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membres Vs </a:t>
            </a:r>
            <a:r>
              <a:rPr b="1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membres en 2022 Vs. </a:t>
            </a:r>
            <a:r>
              <a:rPr b="1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76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membres en 2021 Vs. </a:t>
            </a:r>
            <a:r>
              <a:rPr b="1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62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membres en 2020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FFB90A"/>
              </a:buClr>
              <a:buSzPts val="1800"/>
              <a:buFont typeface="Noto Sans Symbols"/>
              <a:buChar char="⮚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petit club de ville partagé essentiellement entre deux communes (Epône et Mézières-sur-seine)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90" name="Google Shape;190;p3"/>
          <p:cNvGraphicFramePr/>
          <p:nvPr/>
        </p:nvGraphicFramePr>
        <p:xfrm>
          <a:off x="-488155" y="3128963"/>
          <a:ext cx="4572000" cy="3759738"/>
        </p:xfrm>
        <a:graphic>
          <a:graphicData uri="http://schemas.openxmlformats.org/drawingml/2006/chart">
            <c:chart r:id="rId3"/>
          </a:graphicData>
        </a:graphic>
      </p:graphicFrame>
      <p:graphicFrame>
        <p:nvGraphicFramePr>
          <p:cNvPr id="191" name="Google Shape;191;p3"/>
          <p:cNvGraphicFramePr/>
          <p:nvPr/>
        </p:nvGraphicFramePr>
        <p:xfrm>
          <a:off x="7808119" y="3128963"/>
          <a:ext cx="4872036" cy="3704572"/>
        </p:xfrm>
        <a:graphic>
          <a:graphicData uri="http://schemas.openxmlformats.org/drawingml/2006/chart">
            <c:chart r:id="rId4"/>
          </a:graphicData>
        </a:graphic>
      </p:graphicFrame>
      <p:graphicFrame>
        <p:nvGraphicFramePr>
          <p:cNvPr id="192" name="Google Shape;192;p3"/>
          <p:cNvGraphicFramePr/>
          <p:nvPr/>
        </p:nvGraphicFramePr>
        <p:xfrm>
          <a:off x="3946923" y="3128963"/>
          <a:ext cx="3998119" cy="2991794"/>
        </p:xfrm>
        <a:graphic>
          <a:graphicData uri="http://schemas.openxmlformats.org/drawingml/2006/chart">
            <c:chart r:id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4"/>
          <p:cNvGrpSpPr/>
          <p:nvPr/>
        </p:nvGrpSpPr>
        <p:grpSpPr>
          <a:xfrm flipH="1">
            <a:off x="0" y="185046"/>
            <a:ext cx="7185675" cy="1052040"/>
            <a:chOff x="5006326" y="5391623"/>
            <a:chExt cx="7185675" cy="1052040"/>
          </a:xfrm>
        </p:grpSpPr>
        <p:sp>
          <p:nvSpPr>
            <p:cNvPr id="198" name="Google Shape;198;p4"/>
            <p:cNvSpPr/>
            <p:nvPr/>
          </p:nvSpPr>
          <p:spPr>
            <a:xfrm flipH="1">
              <a:off x="5006326" y="5481074"/>
              <a:ext cx="7185674" cy="962589"/>
            </a:xfrm>
            <a:custGeom>
              <a:rect b="b" l="l" r="r" t="t"/>
              <a:pathLst>
                <a:path extrusionOk="0" h="962589" w="7185674">
                  <a:moveTo>
                    <a:pt x="7185674" y="0"/>
                  </a:moveTo>
                  <a:lnTo>
                    <a:pt x="0" y="0"/>
                  </a:lnTo>
                  <a:lnTo>
                    <a:pt x="0" y="962589"/>
                  </a:lnTo>
                  <a:lnTo>
                    <a:pt x="6924558" y="962589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/>
            <p:nvPr/>
          </p:nvSpPr>
          <p:spPr>
            <a:xfrm flipH="1">
              <a:off x="5115658" y="5391623"/>
              <a:ext cx="7076343" cy="962589"/>
            </a:xfrm>
            <a:custGeom>
              <a:rect b="b" l="l" r="r" t="t"/>
              <a:pathLst>
                <a:path extrusionOk="0" h="962589" w="7076343">
                  <a:moveTo>
                    <a:pt x="7076343" y="0"/>
                  </a:moveTo>
                  <a:lnTo>
                    <a:pt x="0" y="0"/>
                  </a:lnTo>
                  <a:lnTo>
                    <a:pt x="0" y="962589"/>
                  </a:lnTo>
                  <a:lnTo>
                    <a:pt x="6807987" y="962589"/>
                  </a:lnTo>
                  <a:close/>
                </a:path>
              </a:pathLst>
            </a:custGeom>
            <a:solidFill>
              <a:srgbClr val="EC810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0" name="Google Shape;200;p4"/>
          <p:cNvSpPr txBox="1"/>
          <p:nvPr/>
        </p:nvSpPr>
        <p:spPr>
          <a:xfrm>
            <a:off x="323530" y="320459"/>
            <a:ext cx="6332248" cy="7242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Notre Equipe</a:t>
            </a:r>
            <a:endParaRPr/>
          </a:p>
        </p:txBody>
      </p:sp>
      <p:sp>
        <p:nvSpPr>
          <p:cNvPr id="201" name="Google Shape;201;p4"/>
          <p:cNvSpPr/>
          <p:nvPr/>
        </p:nvSpPr>
        <p:spPr>
          <a:xfrm>
            <a:off x="-173" y="1234316"/>
            <a:ext cx="2507456" cy="4764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 bureau</a:t>
            </a:r>
            <a:endParaRPr/>
          </a:p>
        </p:txBody>
      </p:sp>
      <p:pic>
        <p:nvPicPr>
          <p:cNvPr id="202" name="Google Shape;20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194615"/>
            <a:ext cx="12192000" cy="66338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4"/>
          <p:cNvSpPr/>
          <p:nvPr/>
        </p:nvSpPr>
        <p:spPr>
          <a:xfrm>
            <a:off x="5517153" y="1357348"/>
            <a:ext cx="2507456" cy="4764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 éducateurs</a:t>
            </a:r>
            <a:endParaRPr/>
          </a:p>
        </p:txBody>
      </p:sp>
      <p:sp>
        <p:nvSpPr>
          <p:cNvPr id="204" name="Google Shape;204;p4"/>
          <p:cNvSpPr txBox="1"/>
          <p:nvPr/>
        </p:nvSpPr>
        <p:spPr>
          <a:xfrm>
            <a:off x="5588383" y="2004526"/>
            <a:ext cx="2868657" cy="48013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Responsable Technique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Jimmy ISIDORE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Seniors + U20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Alfred CORREA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Ecole de Basket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Guy-Jeremy GOMIS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Tomy SERRANO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U13 et U17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Jean-Marie MERRIN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U13F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Tomy SERRANO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" name="Google Shape;20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7829" y="1778715"/>
            <a:ext cx="695325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36132" y="4458837"/>
            <a:ext cx="695325" cy="891486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4"/>
          <p:cNvSpPr txBox="1"/>
          <p:nvPr/>
        </p:nvSpPr>
        <p:spPr>
          <a:xfrm>
            <a:off x="149920" y="1714961"/>
            <a:ext cx="3694928" cy="37087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Elie TOHME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Président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t/>
            </a:r>
            <a:endParaRPr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Jimmy ISIDORE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Vice président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Elie DEKKI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Trésorier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Regis ALVARO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Chargé de développement sportif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Loic LEMARINEL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Chargé de communication</a:t>
            </a:r>
            <a:endParaRPr/>
          </a:p>
        </p:txBody>
      </p:sp>
      <p:pic>
        <p:nvPicPr>
          <p:cNvPr id="208" name="Google Shape;208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66528" y="1595308"/>
            <a:ext cx="676275" cy="7279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taking a selfie&#10;&#10;Description automatically generated" id="209" name="Google Shape;209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64993" y="2312770"/>
            <a:ext cx="674418" cy="797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858696" y="3115887"/>
            <a:ext cx="673047" cy="771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855823" y="4529928"/>
            <a:ext cx="660453" cy="8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857318" y="3881217"/>
            <a:ext cx="657225" cy="69965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4"/>
          <p:cNvSpPr txBox="1"/>
          <p:nvPr/>
        </p:nvSpPr>
        <p:spPr>
          <a:xfrm>
            <a:off x="149880" y="5489055"/>
            <a:ext cx="319914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Jean-Marie MERRIN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Chargé d’animation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person&#10;&#10;Description automatically generated" id="214" name="Google Shape;214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54745" y="5363660"/>
            <a:ext cx="682731" cy="78442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4"/>
          <p:cNvSpPr txBox="1"/>
          <p:nvPr/>
        </p:nvSpPr>
        <p:spPr>
          <a:xfrm>
            <a:off x="9746374" y="2505670"/>
            <a:ext cx="1926356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 Educateurs en 2023 vs. 3 en 2022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contrat civique (1 jeune Eponois)</a:t>
            </a:r>
            <a:endParaRPr/>
          </a:p>
        </p:txBody>
      </p:sp>
      <p:pic>
        <p:nvPicPr>
          <p:cNvPr id="216" name="Google Shape;216;p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537829" y="2632544"/>
            <a:ext cx="691933" cy="891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534437" y="3532996"/>
            <a:ext cx="676394" cy="912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534437" y="5350323"/>
            <a:ext cx="676394" cy="912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5"/>
          <p:cNvGrpSpPr/>
          <p:nvPr/>
        </p:nvGrpSpPr>
        <p:grpSpPr>
          <a:xfrm flipH="1">
            <a:off x="7145" y="185046"/>
            <a:ext cx="7187184" cy="1052040"/>
            <a:chOff x="5006326" y="5391623"/>
            <a:chExt cx="7185675" cy="1052040"/>
          </a:xfrm>
        </p:grpSpPr>
        <p:sp>
          <p:nvSpPr>
            <p:cNvPr id="224" name="Google Shape;224;p5"/>
            <p:cNvSpPr/>
            <p:nvPr/>
          </p:nvSpPr>
          <p:spPr>
            <a:xfrm flipH="1">
              <a:off x="5006326" y="5481074"/>
              <a:ext cx="7185674" cy="962589"/>
            </a:xfrm>
            <a:custGeom>
              <a:rect b="b" l="l" r="r" t="t"/>
              <a:pathLst>
                <a:path extrusionOk="0" h="962589" w="7185674">
                  <a:moveTo>
                    <a:pt x="7185674" y="0"/>
                  </a:moveTo>
                  <a:lnTo>
                    <a:pt x="0" y="0"/>
                  </a:lnTo>
                  <a:lnTo>
                    <a:pt x="0" y="962589"/>
                  </a:lnTo>
                  <a:lnTo>
                    <a:pt x="6924558" y="962589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5"/>
            <p:cNvSpPr/>
            <p:nvPr/>
          </p:nvSpPr>
          <p:spPr>
            <a:xfrm flipH="1">
              <a:off x="5115658" y="5391623"/>
              <a:ext cx="7076343" cy="962589"/>
            </a:xfrm>
            <a:custGeom>
              <a:rect b="b" l="l" r="r" t="t"/>
              <a:pathLst>
                <a:path extrusionOk="0" h="962589" w="7076343">
                  <a:moveTo>
                    <a:pt x="7076343" y="0"/>
                  </a:moveTo>
                  <a:lnTo>
                    <a:pt x="0" y="0"/>
                  </a:lnTo>
                  <a:lnTo>
                    <a:pt x="0" y="962589"/>
                  </a:lnTo>
                  <a:lnTo>
                    <a:pt x="6807987" y="962589"/>
                  </a:lnTo>
                  <a:close/>
                </a:path>
              </a:pathLst>
            </a:custGeom>
            <a:solidFill>
              <a:srgbClr val="EC810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5"/>
          <p:cNvSpPr txBox="1"/>
          <p:nvPr/>
        </p:nvSpPr>
        <p:spPr>
          <a:xfrm>
            <a:off x="323529" y="320459"/>
            <a:ext cx="9984901" cy="7242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2023 en cours</a:t>
            </a: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(1/7)</a:t>
            </a:r>
            <a:endParaRPr sz="4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"/>
          <p:cNvSpPr txBox="1"/>
          <p:nvPr/>
        </p:nvSpPr>
        <p:spPr>
          <a:xfrm>
            <a:off x="612647" y="1600200"/>
            <a:ext cx="11653171" cy="4786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E9F00"/>
              </a:buClr>
              <a:buSzPts val="1800"/>
              <a:buFont typeface="Noto Sans Symbols"/>
              <a:buChar char="⮚"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Bilan Effectifs: 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E9F00"/>
              </a:buClr>
              <a:buSzPts val="1600"/>
              <a:buFont typeface="Noto Sans Symbols"/>
              <a:buChar char="⮚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Création de trois équipes enfants: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E9F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Ecole de Basket :  46 enfants de 5ans à 10 ans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E9F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équipes U13 (Fille et Garçon) de 38 enfants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E9F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équipe U15-U17 de 19 enfants (sur un créneau)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E9F00"/>
              </a:buClr>
              <a:buSzPts val="1600"/>
              <a:buFont typeface="Noto Sans Symbols"/>
              <a:buChar char="⮚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Une équipe seniors (16 joueurs) + intégration des U20 (6 jeunes)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36576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E9F00"/>
              </a:buClr>
              <a:buSzPts val="1800"/>
              <a:buFont typeface="Noto Sans Symbols"/>
              <a:buChar char="⮚"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Bilan sportif: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E9F00"/>
              </a:buClr>
              <a:buSzPts val="1600"/>
              <a:buFont typeface="Noto Sans Symbols"/>
              <a:buChar char="⮚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Une équipe Seniors en Départemental 3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E9F00"/>
              </a:buClr>
              <a:buSzPts val="1600"/>
              <a:buFont typeface="Noto Sans Symbols"/>
              <a:buChar char="⮚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Trois équipes U13 Fille, U13 Garçon, et U17 en championnat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E9F00"/>
              </a:buClr>
              <a:buSzPts val="1600"/>
              <a:buFont typeface="Noto Sans Symbols"/>
              <a:buChar char="⮚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Participation des U20 en coupe des Yvelines</a:t>
            </a:r>
            <a:endParaRPr/>
          </a:p>
          <a:p>
            <a:pPr indent="-1270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E9F00"/>
              </a:buClr>
              <a:buSzPts val="1800"/>
              <a:buFont typeface="Noto Sans Symbols"/>
              <a:buChar char="⮚"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Investissements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E9F00"/>
              </a:buClr>
              <a:buSzPts val="1600"/>
              <a:buFont typeface="Noto Sans Symbols"/>
              <a:buChar char="⮚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Achats des matériels ballons, paniers, etc.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E9F00"/>
              </a:buClr>
              <a:buSzPts val="1600"/>
              <a:buFont typeface="Noto Sans Symbols"/>
              <a:buChar char="⮚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Achat de chasubles réversibles pour l’ensemble des joueurs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8" name="Google Shape;228;p5"/>
          <p:cNvGrpSpPr/>
          <p:nvPr/>
        </p:nvGrpSpPr>
        <p:grpSpPr>
          <a:xfrm>
            <a:off x="9715998" y="155529"/>
            <a:ext cx="1482278" cy="6546941"/>
            <a:chOff x="5228266" y="311712"/>
            <a:chExt cx="1482278" cy="6546941"/>
          </a:xfrm>
        </p:grpSpPr>
        <p:sp>
          <p:nvSpPr>
            <p:cNvPr id="229" name="Google Shape;229;p5"/>
            <p:cNvSpPr/>
            <p:nvPr/>
          </p:nvSpPr>
          <p:spPr>
            <a:xfrm>
              <a:off x="5524722" y="975662"/>
              <a:ext cx="1185822" cy="5882991"/>
            </a:xfrm>
            <a:custGeom>
              <a:rect b="b" l="l" r="r" t="t"/>
              <a:pathLst>
                <a:path extrusionOk="0" h="5882991" w="1185821">
                  <a:moveTo>
                    <a:pt x="658896" y="5881679"/>
                  </a:moveTo>
                  <a:cubicBezTo>
                    <a:pt x="617393" y="5858622"/>
                    <a:pt x="572595" y="5838858"/>
                    <a:pt x="534385" y="5810530"/>
                  </a:cubicBezTo>
                  <a:cubicBezTo>
                    <a:pt x="499469" y="5784178"/>
                    <a:pt x="477070" y="5741357"/>
                    <a:pt x="481023" y="5697877"/>
                  </a:cubicBezTo>
                  <a:cubicBezTo>
                    <a:pt x="485635" y="5651103"/>
                    <a:pt x="471141" y="5613552"/>
                    <a:pt x="444131" y="5577977"/>
                  </a:cubicBezTo>
                  <a:cubicBezTo>
                    <a:pt x="413827" y="5537791"/>
                    <a:pt x="387475" y="5495628"/>
                    <a:pt x="394063" y="5442925"/>
                  </a:cubicBezTo>
                  <a:cubicBezTo>
                    <a:pt x="396039" y="5425797"/>
                    <a:pt x="401968" y="5406692"/>
                    <a:pt x="413168" y="5394834"/>
                  </a:cubicBezTo>
                  <a:cubicBezTo>
                    <a:pt x="427661" y="5378364"/>
                    <a:pt x="432932" y="5363212"/>
                    <a:pt x="432932" y="5342130"/>
                  </a:cubicBezTo>
                  <a:cubicBezTo>
                    <a:pt x="433590" y="5307215"/>
                    <a:pt x="424367" y="5281522"/>
                    <a:pt x="458624" y="5270981"/>
                  </a:cubicBezTo>
                  <a:cubicBezTo>
                    <a:pt x="490246" y="5261099"/>
                    <a:pt x="506057" y="5249241"/>
                    <a:pt x="504081" y="5216302"/>
                  </a:cubicBezTo>
                  <a:cubicBezTo>
                    <a:pt x="496175" y="5111554"/>
                    <a:pt x="488270" y="4992972"/>
                    <a:pt x="479706" y="4888224"/>
                  </a:cubicBezTo>
                  <a:cubicBezTo>
                    <a:pt x="472459" y="4805876"/>
                    <a:pt x="463895" y="4724186"/>
                    <a:pt x="456648" y="4641837"/>
                  </a:cubicBezTo>
                  <a:cubicBezTo>
                    <a:pt x="444790" y="4511397"/>
                    <a:pt x="460601" y="4377004"/>
                    <a:pt x="483658" y="4249857"/>
                  </a:cubicBezTo>
                  <a:cubicBezTo>
                    <a:pt x="491564" y="4206377"/>
                    <a:pt x="490905" y="4202424"/>
                    <a:pt x="448742" y="4185296"/>
                  </a:cubicBezTo>
                  <a:cubicBezTo>
                    <a:pt x="430296" y="4177390"/>
                    <a:pt x="421073" y="4165532"/>
                    <a:pt x="415144" y="4147086"/>
                  </a:cubicBezTo>
                  <a:cubicBezTo>
                    <a:pt x="408556" y="4126005"/>
                    <a:pt x="395381" y="4106900"/>
                    <a:pt x="388793" y="4085160"/>
                  </a:cubicBezTo>
                  <a:cubicBezTo>
                    <a:pt x="378911" y="4052879"/>
                    <a:pt x="364417" y="4019939"/>
                    <a:pt x="364417" y="3987659"/>
                  </a:cubicBezTo>
                  <a:cubicBezTo>
                    <a:pt x="363100" y="3840749"/>
                    <a:pt x="368370" y="3703720"/>
                    <a:pt x="330160" y="3562740"/>
                  </a:cubicBezTo>
                  <a:cubicBezTo>
                    <a:pt x="303809" y="3465239"/>
                    <a:pt x="303809" y="3367079"/>
                    <a:pt x="313032" y="3268261"/>
                  </a:cubicBezTo>
                  <a:cubicBezTo>
                    <a:pt x="315008" y="3246521"/>
                    <a:pt x="314349" y="3228074"/>
                    <a:pt x="293927" y="3214240"/>
                  </a:cubicBezTo>
                  <a:cubicBezTo>
                    <a:pt x="271528" y="3198429"/>
                    <a:pt x="269552" y="3177348"/>
                    <a:pt x="273504" y="3150337"/>
                  </a:cubicBezTo>
                  <a:cubicBezTo>
                    <a:pt x="284704" y="3066671"/>
                    <a:pt x="290633" y="2982346"/>
                    <a:pt x="300515" y="2898021"/>
                  </a:cubicBezTo>
                  <a:cubicBezTo>
                    <a:pt x="313032" y="2784050"/>
                    <a:pt x="309079" y="2670080"/>
                    <a:pt x="318302" y="2555450"/>
                  </a:cubicBezTo>
                  <a:cubicBezTo>
                    <a:pt x="320937" y="2523169"/>
                    <a:pt x="305785" y="2489571"/>
                    <a:pt x="297221" y="2457290"/>
                  </a:cubicBezTo>
                  <a:cubicBezTo>
                    <a:pt x="265599" y="2341344"/>
                    <a:pt x="243859" y="2235278"/>
                    <a:pt x="186544" y="2130531"/>
                  </a:cubicBezTo>
                  <a:cubicBezTo>
                    <a:pt x="178639" y="2116037"/>
                    <a:pt x="169416" y="2110767"/>
                    <a:pt x="168757" y="2094297"/>
                  </a:cubicBezTo>
                  <a:cubicBezTo>
                    <a:pt x="167439" y="2050158"/>
                    <a:pt x="168757" y="2006678"/>
                    <a:pt x="168757" y="1962540"/>
                  </a:cubicBezTo>
                  <a:cubicBezTo>
                    <a:pt x="168757" y="1955952"/>
                    <a:pt x="166780" y="1948046"/>
                    <a:pt x="162828" y="1942776"/>
                  </a:cubicBezTo>
                  <a:cubicBezTo>
                    <a:pt x="79161" y="1830123"/>
                    <a:pt x="98266" y="1693753"/>
                    <a:pt x="125277" y="1567925"/>
                  </a:cubicBezTo>
                  <a:cubicBezTo>
                    <a:pt x="129888" y="1546843"/>
                    <a:pt x="130547" y="1523127"/>
                    <a:pt x="125277" y="1502704"/>
                  </a:cubicBezTo>
                  <a:cubicBezTo>
                    <a:pt x="108148" y="1431555"/>
                    <a:pt x="104195" y="1360406"/>
                    <a:pt x="119348" y="1288598"/>
                  </a:cubicBezTo>
                  <a:cubicBezTo>
                    <a:pt x="135159" y="1213496"/>
                    <a:pt x="148334" y="1139052"/>
                    <a:pt x="142405" y="1061315"/>
                  </a:cubicBezTo>
                  <a:cubicBezTo>
                    <a:pt x="131865" y="919017"/>
                    <a:pt x="158875" y="754319"/>
                    <a:pt x="181933" y="614656"/>
                  </a:cubicBezTo>
                  <a:cubicBezTo>
                    <a:pt x="192473" y="551412"/>
                    <a:pt x="189179" y="485533"/>
                    <a:pt x="191156" y="420972"/>
                  </a:cubicBezTo>
                  <a:cubicBezTo>
                    <a:pt x="191156" y="413066"/>
                    <a:pt x="185227" y="404502"/>
                    <a:pt x="180615" y="397914"/>
                  </a:cubicBezTo>
                  <a:cubicBezTo>
                    <a:pt x="160851" y="368927"/>
                    <a:pt x="138452" y="341917"/>
                    <a:pt x="121324" y="312271"/>
                  </a:cubicBezTo>
                  <a:cubicBezTo>
                    <a:pt x="96290" y="274720"/>
                    <a:pt x="98266" y="254298"/>
                    <a:pt x="65327" y="233876"/>
                  </a:cubicBezTo>
                  <a:cubicBezTo>
                    <a:pt x="47539" y="222676"/>
                    <a:pt x="21847" y="201595"/>
                    <a:pt x="6694" y="186443"/>
                  </a:cubicBezTo>
                  <a:cubicBezTo>
                    <a:pt x="-1870" y="177878"/>
                    <a:pt x="-1870" y="158773"/>
                    <a:pt x="4718" y="155479"/>
                  </a:cubicBezTo>
                  <a:cubicBezTo>
                    <a:pt x="14600" y="149550"/>
                    <a:pt x="26458" y="154162"/>
                    <a:pt x="33705" y="158773"/>
                  </a:cubicBezTo>
                  <a:cubicBezTo>
                    <a:pt x="60056" y="175243"/>
                    <a:pt x="85090" y="195007"/>
                    <a:pt x="110783" y="212794"/>
                  </a:cubicBezTo>
                  <a:cubicBezTo>
                    <a:pt x="116054" y="216088"/>
                    <a:pt x="121983" y="221358"/>
                    <a:pt x="129229" y="218723"/>
                  </a:cubicBezTo>
                  <a:cubicBezTo>
                    <a:pt x="137794" y="214771"/>
                    <a:pt x="131206" y="202912"/>
                    <a:pt x="128571" y="197642"/>
                  </a:cubicBezTo>
                  <a:cubicBezTo>
                    <a:pt x="106831" y="155479"/>
                    <a:pt x="83773" y="113317"/>
                    <a:pt x="60715" y="72472"/>
                  </a:cubicBezTo>
                  <a:cubicBezTo>
                    <a:pt x="51492" y="56661"/>
                    <a:pt x="48857" y="39533"/>
                    <a:pt x="63350" y="32286"/>
                  </a:cubicBezTo>
                  <a:cubicBezTo>
                    <a:pt x="74550" y="27016"/>
                    <a:pt x="95631" y="45462"/>
                    <a:pt x="102219" y="57320"/>
                  </a:cubicBezTo>
                  <a:cubicBezTo>
                    <a:pt x="113418" y="76425"/>
                    <a:pt x="122641" y="90259"/>
                    <a:pt x="133182" y="110023"/>
                  </a:cubicBezTo>
                  <a:cubicBezTo>
                    <a:pt x="138452" y="117270"/>
                    <a:pt x="137794" y="117928"/>
                    <a:pt x="135817" y="108705"/>
                  </a:cubicBezTo>
                  <a:cubicBezTo>
                    <a:pt x="125277" y="88283"/>
                    <a:pt x="116712" y="66543"/>
                    <a:pt x="106831" y="45462"/>
                  </a:cubicBezTo>
                  <a:cubicBezTo>
                    <a:pt x="100243" y="31627"/>
                    <a:pt x="93655" y="7911"/>
                    <a:pt x="107489" y="1323"/>
                  </a:cubicBezTo>
                  <a:cubicBezTo>
                    <a:pt x="120665" y="-4606"/>
                    <a:pt x="123959" y="11863"/>
                    <a:pt x="139770" y="2640"/>
                  </a:cubicBezTo>
                  <a:cubicBezTo>
                    <a:pt x="145699" y="-654"/>
                    <a:pt x="154922" y="3958"/>
                    <a:pt x="159534" y="9228"/>
                  </a:cubicBezTo>
                  <a:cubicBezTo>
                    <a:pt x="183909" y="-10535"/>
                    <a:pt x="197744" y="17134"/>
                    <a:pt x="211578" y="35580"/>
                  </a:cubicBezTo>
                  <a:cubicBezTo>
                    <a:pt x="246494" y="81036"/>
                    <a:pt x="266916" y="130445"/>
                    <a:pt x="298538" y="177878"/>
                  </a:cubicBezTo>
                  <a:cubicBezTo>
                    <a:pt x="328843" y="223335"/>
                    <a:pt x="351242" y="266815"/>
                    <a:pt x="348606" y="330718"/>
                  </a:cubicBezTo>
                  <a:cubicBezTo>
                    <a:pt x="349265" y="378150"/>
                    <a:pt x="336089" y="388032"/>
                    <a:pt x="334113" y="435465"/>
                  </a:cubicBezTo>
                  <a:cubicBezTo>
                    <a:pt x="329502" y="549436"/>
                    <a:pt x="334113" y="708863"/>
                    <a:pt x="343995" y="813610"/>
                  </a:cubicBezTo>
                  <a:cubicBezTo>
                    <a:pt x="357171" y="907817"/>
                    <a:pt x="359806" y="1001365"/>
                    <a:pt x="347289" y="1095572"/>
                  </a:cubicBezTo>
                  <a:cubicBezTo>
                    <a:pt x="343336" y="1126536"/>
                    <a:pt x="345312" y="1158157"/>
                    <a:pt x="346630" y="1189121"/>
                  </a:cubicBezTo>
                  <a:cubicBezTo>
                    <a:pt x="348606" y="1243141"/>
                    <a:pt x="351900" y="1296503"/>
                    <a:pt x="353877" y="1350524"/>
                  </a:cubicBezTo>
                  <a:cubicBezTo>
                    <a:pt x="354536" y="1360406"/>
                    <a:pt x="354536" y="1370947"/>
                    <a:pt x="355194" y="1379511"/>
                  </a:cubicBezTo>
                  <a:cubicBezTo>
                    <a:pt x="368370" y="1365676"/>
                    <a:pt x="376934" y="1351841"/>
                    <a:pt x="387475" y="1338666"/>
                  </a:cubicBezTo>
                  <a:cubicBezTo>
                    <a:pt x="394063" y="1330760"/>
                    <a:pt x="394722" y="1323514"/>
                    <a:pt x="404604" y="1314291"/>
                  </a:cubicBezTo>
                  <a:cubicBezTo>
                    <a:pt x="402627" y="1311655"/>
                    <a:pt x="408556" y="1307044"/>
                    <a:pt x="412509" y="1301774"/>
                  </a:cubicBezTo>
                  <a:cubicBezTo>
                    <a:pt x="436225" y="1280692"/>
                    <a:pt x="515939" y="1272787"/>
                    <a:pt x="557443" y="1272787"/>
                  </a:cubicBezTo>
                  <a:cubicBezTo>
                    <a:pt x="554149" y="1270152"/>
                    <a:pt x="549537" y="1266199"/>
                    <a:pt x="544267" y="1262246"/>
                  </a:cubicBezTo>
                  <a:cubicBezTo>
                    <a:pt x="514621" y="1240506"/>
                    <a:pt x="493540" y="1212837"/>
                    <a:pt x="487611" y="1176604"/>
                  </a:cubicBezTo>
                  <a:cubicBezTo>
                    <a:pt x="482341" y="1143005"/>
                    <a:pt x="485635" y="1114677"/>
                    <a:pt x="463895" y="1089643"/>
                  </a:cubicBezTo>
                  <a:cubicBezTo>
                    <a:pt x="454672" y="1079103"/>
                    <a:pt x="440837" y="1063292"/>
                    <a:pt x="436884" y="1050116"/>
                  </a:cubicBezTo>
                  <a:cubicBezTo>
                    <a:pt x="434249" y="1040893"/>
                    <a:pt x="434249" y="1031670"/>
                    <a:pt x="440837" y="1025082"/>
                  </a:cubicBezTo>
                  <a:cubicBezTo>
                    <a:pt x="446107" y="1019811"/>
                    <a:pt x="463236" y="1019811"/>
                    <a:pt x="468506" y="1024423"/>
                  </a:cubicBezTo>
                  <a:cubicBezTo>
                    <a:pt x="484976" y="1038916"/>
                    <a:pt x="502104" y="1055386"/>
                    <a:pt x="515939" y="1072515"/>
                  </a:cubicBezTo>
                  <a:cubicBezTo>
                    <a:pt x="522527" y="1081079"/>
                    <a:pt x="527797" y="1090961"/>
                    <a:pt x="534385" y="1100184"/>
                  </a:cubicBezTo>
                  <a:cubicBezTo>
                    <a:pt x="538338" y="1104137"/>
                    <a:pt x="544926" y="1101501"/>
                    <a:pt x="545585" y="1097549"/>
                  </a:cubicBezTo>
                  <a:cubicBezTo>
                    <a:pt x="546243" y="1083714"/>
                    <a:pt x="549537" y="1058021"/>
                    <a:pt x="544267" y="1048140"/>
                  </a:cubicBezTo>
                  <a:cubicBezTo>
                    <a:pt x="525821" y="1011906"/>
                    <a:pt x="496834" y="984896"/>
                    <a:pt x="452036" y="984896"/>
                  </a:cubicBezTo>
                  <a:cubicBezTo>
                    <a:pt x="440178" y="984896"/>
                    <a:pt x="415144" y="979625"/>
                    <a:pt x="413168" y="971720"/>
                  </a:cubicBezTo>
                  <a:cubicBezTo>
                    <a:pt x="408556" y="950639"/>
                    <a:pt x="426344" y="953933"/>
                    <a:pt x="417121" y="948662"/>
                  </a:cubicBezTo>
                  <a:cubicBezTo>
                    <a:pt x="407897" y="944051"/>
                    <a:pt x="394063" y="919017"/>
                    <a:pt x="424367" y="917699"/>
                  </a:cubicBezTo>
                  <a:cubicBezTo>
                    <a:pt x="478388" y="926922"/>
                    <a:pt x="544267" y="926922"/>
                    <a:pt x="585112" y="973037"/>
                  </a:cubicBezTo>
                  <a:cubicBezTo>
                    <a:pt x="597629" y="986872"/>
                    <a:pt x="606193" y="996754"/>
                    <a:pt x="620687" y="1009271"/>
                  </a:cubicBezTo>
                  <a:cubicBezTo>
                    <a:pt x="663508" y="1045504"/>
                    <a:pt x="664167" y="1100843"/>
                    <a:pt x="670755" y="1148275"/>
                  </a:cubicBezTo>
                  <a:cubicBezTo>
                    <a:pt x="678001" y="1195708"/>
                    <a:pt x="678001" y="1232601"/>
                    <a:pt x="715552" y="1262246"/>
                  </a:cubicBezTo>
                  <a:cubicBezTo>
                    <a:pt x="772208" y="1306385"/>
                    <a:pt x="826888" y="1352500"/>
                    <a:pt x="885520" y="1394004"/>
                  </a:cubicBezTo>
                  <a:cubicBezTo>
                    <a:pt x="966551" y="1451319"/>
                    <a:pt x="1050876" y="1498752"/>
                    <a:pt x="1114779" y="1575171"/>
                  </a:cubicBezTo>
                  <a:cubicBezTo>
                    <a:pt x="1172753" y="1645003"/>
                    <a:pt x="1203057" y="1722740"/>
                    <a:pt x="1176705" y="1814971"/>
                  </a:cubicBezTo>
                  <a:cubicBezTo>
                    <a:pt x="1160236" y="1873603"/>
                    <a:pt x="1149036" y="1934870"/>
                    <a:pt x="1124002" y="1989550"/>
                  </a:cubicBezTo>
                  <a:cubicBezTo>
                    <a:pt x="1099627" y="2043571"/>
                    <a:pt x="1046924" y="2110108"/>
                    <a:pt x="1015302" y="2161494"/>
                  </a:cubicBezTo>
                  <a:cubicBezTo>
                    <a:pt x="1008055" y="2173352"/>
                    <a:pt x="1001467" y="2191140"/>
                    <a:pt x="1005420" y="2202339"/>
                  </a:cubicBezTo>
                  <a:cubicBezTo>
                    <a:pt x="1031113" y="2280076"/>
                    <a:pt x="1018596" y="2353861"/>
                    <a:pt x="1020572" y="2434892"/>
                  </a:cubicBezTo>
                  <a:cubicBezTo>
                    <a:pt x="1025184" y="2585096"/>
                    <a:pt x="1020572" y="2735300"/>
                    <a:pt x="1024525" y="2885504"/>
                  </a:cubicBezTo>
                  <a:cubicBezTo>
                    <a:pt x="1025184" y="2902632"/>
                    <a:pt x="1029136" y="2921078"/>
                    <a:pt x="1035724" y="2937548"/>
                  </a:cubicBezTo>
                  <a:cubicBezTo>
                    <a:pt x="1062735" y="3000133"/>
                    <a:pt x="1076569" y="3065354"/>
                    <a:pt x="1084475" y="3133209"/>
                  </a:cubicBezTo>
                  <a:cubicBezTo>
                    <a:pt x="1094357" y="3214898"/>
                    <a:pt x="1108191" y="3296589"/>
                    <a:pt x="1122685" y="3378279"/>
                  </a:cubicBezTo>
                  <a:cubicBezTo>
                    <a:pt x="1145742" y="3510037"/>
                    <a:pt x="1156283" y="3638501"/>
                    <a:pt x="1125320" y="3768282"/>
                  </a:cubicBezTo>
                  <a:cubicBezTo>
                    <a:pt x="1099627" y="3876323"/>
                    <a:pt x="1089745" y="3987659"/>
                    <a:pt x="1071958" y="4097677"/>
                  </a:cubicBezTo>
                  <a:cubicBezTo>
                    <a:pt x="1062076" y="4161579"/>
                    <a:pt x="1064052" y="4185296"/>
                    <a:pt x="1052853" y="4249198"/>
                  </a:cubicBezTo>
                  <a:cubicBezTo>
                    <a:pt x="1051535" y="4255128"/>
                    <a:pt x="1050218" y="4263692"/>
                    <a:pt x="1046265" y="4266327"/>
                  </a:cubicBezTo>
                  <a:cubicBezTo>
                    <a:pt x="1002785" y="4293996"/>
                    <a:pt x="998832" y="4342747"/>
                    <a:pt x="994879" y="4384250"/>
                  </a:cubicBezTo>
                  <a:cubicBezTo>
                    <a:pt x="983021" y="4503491"/>
                    <a:pt x="951399" y="4659625"/>
                    <a:pt x="919777" y="4774913"/>
                  </a:cubicBezTo>
                  <a:cubicBezTo>
                    <a:pt x="901331" y="4843427"/>
                    <a:pt x="880909" y="4910623"/>
                    <a:pt x="861804" y="4979138"/>
                  </a:cubicBezTo>
                  <a:cubicBezTo>
                    <a:pt x="844016" y="5043699"/>
                    <a:pt x="834135" y="5135270"/>
                    <a:pt x="818324" y="5200491"/>
                  </a:cubicBezTo>
                  <a:cubicBezTo>
                    <a:pt x="815030" y="5213666"/>
                    <a:pt x="817665" y="5228819"/>
                    <a:pt x="817665" y="5242653"/>
                  </a:cubicBezTo>
                  <a:cubicBezTo>
                    <a:pt x="869050" y="5255170"/>
                    <a:pt x="881567" y="5273616"/>
                    <a:pt x="857192" y="5305897"/>
                  </a:cubicBezTo>
                  <a:cubicBezTo>
                    <a:pt x="871027" y="5305897"/>
                    <a:pt x="882226" y="5305897"/>
                    <a:pt x="898696" y="5305897"/>
                  </a:cubicBezTo>
                  <a:cubicBezTo>
                    <a:pt x="888814" y="5321049"/>
                    <a:pt x="880909" y="5332907"/>
                    <a:pt x="876956" y="5338837"/>
                  </a:cubicBezTo>
                  <a:cubicBezTo>
                    <a:pt x="885520" y="5355965"/>
                    <a:pt x="891449" y="5368482"/>
                    <a:pt x="897378" y="5380999"/>
                  </a:cubicBezTo>
                  <a:cubicBezTo>
                    <a:pt x="881567" y="5387587"/>
                    <a:pt x="865756" y="5393516"/>
                    <a:pt x="849946" y="5400104"/>
                  </a:cubicBezTo>
                  <a:cubicBezTo>
                    <a:pt x="847310" y="5397469"/>
                    <a:pt x="844675" y="5395492"/>
                    <a:pt x="841381" y="5392857"/>
                  </a:cubicBezTo>
                  <a:cubicBezTo>
                    <a:pt x="839405" y="5410645"/>
                    <a:pt x="834793" y="5429091"/>
                    <a:pt x="836111" y="5446878"/>
                  </a:cubicBezTo>
                  <a:cubicBezTo>
                    <a:pt x="840064" y="5482453"/>
                    <a:pt x="844675" y="5518027"/>
                    <a:pt x="853898" y="5552285"/>
                  </a:cubicBezTo>
                  <a:cubicBezTo>
                    <a:pt x="859827" y="5572707"/>
                    <a:pt x="884861" y="5589835"/>
                    <a:pt x="891449" y="5610917"/>
                  </a:cubicBezTo>
                  <a:cubicBezTo>
                    <a:pt x="908578" y="5665596"/>
                    <a:pt x="925048" y="5720276"/>
                    <a:pt x="936247" y="5776273"/>
                  </a:cubicBezTo>
                  <a:cubicBezTo>
                    <a:pt x="942835" y="5807894"/>
                    <a:pt x="923730" y="5825024"/>
                    <a:pt x="891449" y="5825682"/>
                  </a:cubicBezTo>
                  <a:cubicBezTo>
                    <a:pt x="878932" y="5825682"/>
                    <a:pt x="846652" y="5825682"/>
                    <a:pt x="832817" y="5825682"/>
                  </a:cubicBezTo>
                  <a:cubicBezTo>
                    <a:pt x="827547" y="5871797"/>
                    <a:pt x="788019" y="5871139"/>
                    <a:pt x="757715" y="5884315"/>
                  </a:cubicBezTo>
                  <a:cubicBezTo>
                    <a:pt x="727411" y="5881679"/>
                    <a:pt x="693154" y="5881679"/>
                    <a:pt x="658896" y="5881679"/>
                  </a:cubicBezTo>
                  <a:close/>
                  <a:moveTo>
                    <a:pt x="759691" y="1477670"/>
                  </a:moveTo>
                  <a:cubicBezTo>
                    <a:pt x="757715" y="1478329"/>
                    <a:pt x="757056" y="1527738"/>
                    <a:pt x="760350" y="1551455"/>
                  </a:cubicBezTo>
                  <a:cubicBezTo>
                    <a:pt x="761009" y="1558702"/>
                    <a:pt x="765620" y="1565948"/>
                    <a:pt x="770891" y="1571877"/>
                  </a:cubicBezTo>
                  <a:cubicBezTo>
                    <a:pt x="794607" y="1600864"/>
                    <a:pt x="793290" y="1639733"/>
                    <a:pt x="759691" y="1656861"/>
                  </a:cubicBezTo>
                  <a:cubicBezTo>
                    <a:pt x="754421" y="1659496"/>
                    <a:pt x="742563" y="1664108"/>
                    <a:pt x="739928" y="1668719"/>
                  </a:cubicBezTo>
                  <a:cubicBezTo>
                    <a:pt x="714894" y="1709564"/>
                    <a:pt x="725434" y="1754362"/>
                    <a:pt x="727411" y="1802454"/>
                  </a:cubicBezTo>
                  <a:cubicBezTo>
                    <a:pt x="728069" y="1811677"/>
                    <a:pt x="730705" y="1841981"/>
                    <a:pt x="728069" y="1849886"/>
                  </a:cubicBezTo>
                  <a:cubicBezTo>
                    <a:pt x="722799" y="1867015"/>
                    <a:pt x="779455" y="1863721"/>
                    <a:pt x="803830" y="1875579"/>
                  </a:cubicBezTo>
                  <a:cubicBezTo>
                    <a:pt x="836111" y="1891390"/>
                    <a:pt x="873662" y="1886120"/>
                    <a:pt x="902649" y="1882826"/>
                  </a:cubicBezTo>
                  <a:cubicBezTo>
                    <a:pt x="906601" y="1882167"/>
                    <a:pt x="911872" y="1827488"/>
                    <a:pt x="914507" y="1822217"/>
                  </a:cubicBezTo>
                  <a:cubicBezTo>
                    <a:pt x="935588" y="1779396"/>
                    <a:pt x="946129" y="1772808"/>
                    <a:pt x="967210" y="1729328"/>
                  </a:cubicBezTo>
                  <a:cubicBezTo>
                    <a:pt x="899355" y="1646979"/>
                    <a:pt x="829523" y="1562654"/>
                    <a:pt x="759691" y="1477670"/>
                  </a:cubicBezTo>
                  <a:close/>
                </a:path>
              </a:pathLst>
            </a:custGeom>
            <a:solidFill>
              <a:srgbClr val="FFB90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5228266" y="311712"/>
              <a:ext cx="592911" cy="592911"/>
            </a:xfrm>
            <a:custGeom>
              <a:rect b="b" l="l" r="r" t="t"/>
              <a:pathLst>
                <a:path extrusionOk="0" h="592910" w="592910">
                  <a:moveTo>
                    <a:pt x="297117" y="592979"/>
                  </a:moveTo>
                  <a:cubicBezTo>
                    <a:pt x="165359" y="604837"/>
                    <a:pt x="661" y="490866"/>
                    <a:pt x="3" y="309699"/>
                  </a:cubicBezTo>
                  <a:cubicBezTo>
                    <a:pt x="-656" y="125897"/>
                    <a:pt x="120561" y="14561"/>
                    <a:pt x="269448" y="1385"/>
                  </a:cubicBezTo>
                  <a:cubicBezTo>
                    <a:pt x="459179" y="-15743"/>
                    <a:pt x="588961" y="128532"/>
                    <a:pt x="594890" y="291253"/>
                  </a:cubicBezTo>
                  <a:cubicBezTo>
                    <a:pt x="600819" y="449362"/>
                    <a:pt x="474990" y="593637"/>
                    <a:pt x="297117" y="592979"/>
                  </a:cubicBezTo>
                  <a:close/>
                </a:path>
              </a:pathLst>
            </a:custGeom>
            <a:solidFill>
              <a:srgbClr val="FFB90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"/>
          <p:cNvSpPr/>
          <p:nvPr/>
        </p:nvSpPr>
        <p:spPr>
          <a:xfrm>
            <a:off x="9407742" y="1650212"/>
            <a:ext cx="2640544" cy="4663440"/>
          </a:xfrm>
          <a:custGeom>
            <a:rect b="b" l="l" r="r" t="t"/>
            <a:pathLst>
              <a:path extrusionOk="0" h="4587950" w="2283436">
                <a:moveTo>
                  <a:pt x="372500" y="4590899"/>
                </a:moveTo>
                <a:cubicBezTo>
                  <a:pt x="324723" y="4556472"/>
                  <a:pt x="306456" y="4503777"/>
                  <a:pt x="298024" y="4451082"/>
                </a:cubicBezTo>
                <a:cubicBezTo>
                  <a:pt x="288188" y="4387849"/>
                  <a:pt x="290296" y="4323912"/>
                  <a:pt x="309266" y="4261381"/>
                </a:cubicBezTo>
                <a:cubicBezTo>
                  <a:pt x="321210" y="4221333"/>
                  <a:pt x="322615" y="4180583"/>
                  <a:pt x="321210" y="4139129"/>
                </a:cubicBezTo>
                <a:cubicBezTo>
                  <a:pt x="319805" y="4091353"/>
                  <a:pt x="327533" y="4044279"/>
                  <a:pt x="329641" y="3996503"/>
                </a:cubicBezTo>
                <a:cubicBezTo>
                  <a:pt x="330344" y="3981045"/>
                  <a:pt x="334559" y="3964886"/>
                  <a:pt x="340180" y="3949429"/>
                </a:cubicBezTo>
                <a:cubicBezTo>
                  <a:pt x="352827" y="3916407"/>
                  <a:pt x="375310" y="3907975"/>
                  <a:pt x="410440" y="3905868"/>
                </a:cubicBezTo>
                <a:cubicBezTo>
                  <a:pt x="458216" y="3903057"/>
                  <a:pt x="497562" y="3911488"/>
                  <a:pt x="542528" y="3923433"/>
                </a:cubicBezTo>
                <a:cubicBezTo>
                  <a:pt x="572739" y="3931161"/>
                  <a:pt x="598033" y="3926243"/>
                  <a:pt x="617003" y="3900247"/>
                </a:cubicBezTo>
                <a:cubicBezTo>
                  <a:pt x="626137" y="3887600"/>
                  <a:pt x="637378" y="3883384"/>
                  <a:pt x="652133" y="3886195"/>
                </a:cubicBezTo>
                <a:cubicBezTo>
                  <a:pt x="663374" y="3888303"/>
                  <a:pt x="671805" y="3884790"/>
                  <a:pt x="679534" y="3874251"/>
                </a:cubicBezTo>
                <a:cubicBezTo>
                  <a:pt x="711853" y="3829987"/>
                  <a:pt x="746983" y="3787832"/>
                  <a:pt x="777897" y="3742865"/>
                </a:cubicBezTo>
                <a:cubicBezTo>
                  <a:pt x="796165" y="3716167"/>
                  <a:pt x="872748" y="3591807"/>
                  <a:pt x="900149" y="3561596"/>
                </a:cubicBezTo>
                <a:cubicBezTo>
                  <a:pt x="958464" y="3497660"/>
                  <a:pt x="1046991" y="3475177"/>
                  <a:pt x="1117251" y="3425995"/>
                </a:cubicBezTo>
                <a:cubicBezTo>
                  <a:pt x="1130600" y="3416861"/>
                  <a:pt x="1141842" y="3403512"/>
                  <a:pt x="1153083" y="3391568"/>
                </a:cubicBezTo>
                <a:cubicBezTo>
                  <a:pt x="1165028" y="3378921"/>
                  <a:pt x="1162217" y="3364869"/>
                  <a:pt x="1150273" y="3355735"/>
                </a:cubicBezTo>
                <a:cubicBezTo>
                  <a:pt x="1109523" y="3324118"/>
                  <a:pt x="1112333" y="3279855"/>
                  <a:pt x="1105307" y="3232078"/>
                </a:cubicBezTo>
                <a:cubicBezTo>
                  <a:pt x="1100389" y="3199759"/>
                  <a:pt x="1093363" y="3167440"/>
                  <a:pt x="1082824" y="3137228"/>
                </a:cubicBezTo>
                <a:cubicBezTo>
                  <a:pt x="1068069" y="3092964"/>
                  <a:pt x="1061043" y="3047998"/>
                  <a:pt x="1066664" y="3001627"/>
                </a:cubicBezTo>
                <a:cubicBezTo>
                  <a:pt x="1071582" y="2966497"/>
                  <a:pt x="1066664" y="2932773"/>
                  <a:pt x="1058936" y="2899048"/>
                </a:cubicBezTo>
                <a:cubicBezTo>
                  <a:pt x="1054017" y="2875160"/>
                  <a:pt x="1054720" y="2853379"/>
                  <a:pt x="1061746" y="2830896"/>
                </a:cubicBezTo>
                <a:cubicBezTo>
                  <a:pt x="1063854" y="2822465"/>
                  <a:pt x="1062449" y="2812629"/>
                  <a:pt x="1061043" y="2803495"/>
                </a:cubicBezTo>
                <a:cubicBezTo>
                  <a:pt x="1057530" y="2788740"/>
                  <a:pt x="1051910" y="2773986"/>
                  <a:pt x="1048397" y="2759232"/>
                </a:cubicBezTo>
                <a:cubicBezTo>
                  <a:pt x="1046991" y="2754313"/>
                  <a:pt x="1048397" y="2747287"/>
                  <a:pt x="1051207" y="2744477"/>
                </a:cubicBezTo>
                <a:cubicBezTo>
                  <a:pt x="1063151" y="2731830"/>
                  <a:pt x="1043478" y="2717778"/>
                  <a:pt x="1041371" y="2703727"/>
                </a:cubicBezTo>
                <a:cubicBezTo>
                  <a:pt x="1040668" y="2700916"/>
                  <a:pt x="1039263" y="2697403"/>
                  <a:pt x="1037155" y="2695998"/>
                </a:cubicBezTo>
                <a:cubicBezTo>
                  <a:pt x="1011159" y="2685459"/>
                  <a:pt x="1023103" y="2658058"/>
                  <a:pt x="992189" y="2655247"/>
                </a:cubicBezTo>
                <a:cubicBezTo>
                  <a:pt x="979542" y="2653842"/>
                  <a:pt x="966896" y="2648924"/>
                  <a:pt x="954951" y="2644006"/>
                </a:cubicBezTo>
                <a:cubicBezTo>
                  <a:pt x="949331" y="2641898"/>
                  <a:pt x="943007" y="2638385"/>
                  <a:pt x="938792" y="2633467"/>
                </a:cubicBezTo>
                <a:cubicBezTo>
                  <a:pt x="881179" y="2575151"/>
                  <a:pt x="834808" y="2509810"/>
                  <a:pt x="812325" y="2429012"/>
                </a:cubicBezTo>
                <a:cubicBezTo>
                  <a:pt x="805299" y="2403718"/>
                  <a:pt x="787734" y="2343997"/>
                  <a:pt x="790544" y="2339782"/>
                </a:cubicBezTo>
                <a:cubicBezTo>
                  <a:pt x="806704" y="2313083"/>
                  <a:pt x="806001" y="2284277"/>
                  <a:pt x="805299" y="2254768"/>
                </a:cubicBezTo>
                <a:cubicBezTo>
                  <a:pt x="804596" y="2216828"/>
                  <a:pt x="803191" y="2178887"/>
                  <a:pt x="801083" y="2140947"/>
                </a:cubicBezTo>
                <a:cubicBezTo>
                  <a:pt x="800380" y="2124085"/>
                  <a:pt x="797570" y="2064364"/>
                  <a:pt x="798273" y="2051015"/>
                </a:cubicBezTo>
                <a:cubicBezTo>
                  <a:pt x="798975" y="2038368"/>
                  <a:pt x="798975" y="2025722"/>
                  <a:pt x="801083" y="2013075"/>
                </a:cubicBezTo>
                <a:cubicBezTo>
                  <a:pt x="805299" y="1988484"/>
                  <a:pt x="808109" y="1963190"/>
                  <a:pt x="815838" y="1940707"/>
                </a:cubicBezTo>
                <a:cubicBezTo>
                  <a:pt x="822863" y="1920332"/>
                  <a:pt x="824971" y="1902767"/>
                  <a:pt x="816540" y="1882392"/>
                </a:cubicBezTo>
                <a:cubicBezTo>
                  <a:pt x="809514" y="1866232"/>
                  <a:pt x="806704" y="1847965"/>
                  <a:pt x="806001" y="1831102"/>
                </a:cubicBezTo>
                <a:cubicBezTo>
                  <a:pt x="804596" y="1800891"/>
                  <a:pt x="786328" y="1770679"/>
                  <a:pt x="786328" y="1740468"/>
                </a:cubicBezTo>
                <a:cubicBezTo>
                  <a:pt x="786328" y="1729929"/>
                  <a:pt x="786328" y="1717985"/>
                  <a:pt x="782113" y="1708851"/>
                </a:cubicBezTo>
                <a:cubicBezTo>
                  <a:pt x="762440" y="1665290"/>
                  <a:pt x="739957" y="1609082"/>
                  <a:pt x="707638" y="1571845"/>
                </a:cubicBezTo>
                <a:cubicBezTo>
                  <a:pt x="699207" y="1562711"/>
                  <a:pt x="680237" y="1528986"/>
                  <a:pt x="674616" y="1526879"/>
                </a:cubicBezTo>
                <a:cubicBezTo>
                  <a:pt x="646512" y="1514232"/>
                  <a:pt x="624029" y="1485425"/>
                  <a:pt x="614895" y="1456619"/>
                </a:cubicBezTo>
                <a:cubicBezTo>
                  <a:pt x="602951" y="1418679"/>
                  <a:pt x="594520" y="1415868"/>
                  <a:pt x="594520" y="1376523"/>
                </a:cubicBezTo>
                <a:cubicBezTo>
                  <a:pt x="594520" y="1359661"/>
                  <a:pt x="547446" y="1357553"/>
                  <a:pt x="531286" y="1348419"/>
                </a:cubicBezTo>
                <a:cubicBezTo>
                  <a:pt x="462432" y="1312587"/>
                  <a:pt x="423789" y="1273944"/>
                  <a:pt x="356340" y="1236706"/>
                </a:cubicBezTo>
                <a:cubicBezTo>
                  <a:pt x="338775" y="1226870"/>
                  <a:pt x="319102" y="1219844"/>
                  <a:pt x="302240" y="1210008"/>
                </a:cubicBezTo>
                <a:cubicBezTo>
                  <a:pt x="265002" y="1187525"/>
                  <a:pt x="227765" y="1165744"/>
                  <a:pt x="191932" y="1140451"/>
                </a:cubicBezTo>
                <a:cubicBezTo>
                  <a:pt x="149777" y="1110942"/>
                  <a:pt x="108324" y="1080028"/>
                  <a:pt x="68276" y="1047708"/>
                </a:cubicBezTo>
                <a:cubicBezTo>
                  <a:pt x="51413" y="1034359"/>
                  <a:pt x="38767" y="1015389"/>
                  <a:pt x="24715" y="998527"/>
                </a:cubicBezTo>
                <a:cubicBezTo>
                  <a:pt x="-6200" y="960586"/>
                  <a:pt x="-4092" y="918431"/>
                  <a:pt x="9258" y="875572"/>
                </a:cubicBezTo>
                <a:cubicBezTo>
                  <a:pt x="41577" y="767373"/>
                  <a:pt x="120268" y="641608"/>
                  <a:pt x="181394" y="544650"/>
                </a:cubicBezTo>
                <a:cubicBezTo>
                  <a:pt x="196851" y="520761"/>
                  <a:pt x="213010" y="497576"/>
                  <a:pt x="228467" y="473688"/>
                </a:cubicBezTo>
                <a:cubicBezTo>
                  <a:pt x="243222" y="449799"/>
                  <a:pt x="240412" y="438558"/>
                  <a:pt x="219334" y="420290"/>
                </a:cubicBezTo>
                <a:cubicBezTo>
                  <a:pt x="213713" y="415372"/>
                  <a:pt x="201066" y="405536"/>
                  <a:pt x="201066" y="397807"/>
                </a:cubicBezTo>
                <a:cubicBezTo>
                  <a:pt x="199661" y="354246"/>
                  <a:pt x="199661" y="310685"/>
                  <a:pt x="200364" y="267124"/>
                </a:cubicBezTo>
                <a:cubicBezTo>
                  <a:pt x="200364" y="260801"/>
                  <a:pt x="213713" y="254478"/>
                  <a:pt x="216523" y="248154"/>
                </a:cubicBezTo>
                <a:cubicBezTo>
                  <a:pt x="219334" y="241128"/>
                  <a:pt x="224252" y="234805"/>
                  <a:pt x="224954" y="227076"/>
                </a:cubicBezTo>
                <a:cubicBezTo>
                  <a:pt x="235493" y="156114"/>
                  <a:pt x="274136" y="100609"/>
                  <a:pt x="329641" y="59156"/>
                </a:cubicBezTo>
                <a:cubicBezTo>
                  <a:pt x="358448" y="38078"/>
                  <a:pt x="394280" y="21918"/>
                  <a:pt x="433625" y="20513"/>
                </a:cubicBezTo>
                <a:cubicBezTo>
                  <a:pt x="461027" y="19108"/>
                  <a:pt x="488428" y="17000"/>
                  <a:pt x="515829" y="12082"/>
                </a:cubicBezTo>
                <a:cubicBezTo>
                  <a:pt x="576252" y="1543"/>
                  <a:pt x="563606" y="-12509"/>
                  <a:pt x="623326" y="21216"/>
                </a:cubicBezTo>
                <a:cubicBezTo>
                  <a:pt x="654943" y="38781"/>
                  <a:pt x="689370" y="58453"/>
                  <a:pt x="720987" y="75316"/>
                </a:cubicBezTo>
                <a:cubicBezTo>
                  <a:pt x="791949" y="112553"/>
                  <a:pt x="836213" y="108338"/>
                  <a:pt x="907175" y="144873"/>
                </a:cubicBezTo>
                <a:cubicBezTo>
                  <a:pt x="935279" y="159627"/>
                  <a:pt x="974624" y="180705"/>
                  <a:pt x="1004836" y="190541"/>
                </a:cubicBezTo>
                <a:cubicBezTo>
                  <a:pt x="1082121" y="248857"/>
                  <a:pt x="1096876" y="253775"/>
                  <a:pt x="1143247" y="283987"/>
                </a:cubicBezTo>
                <a:cubicBezTo>
                  <a:pt x="1266201" y="364785"/>
                  <a:pt x="1261283" y="387971"/>
                  <a:pt x="1300629" y="501089"/>
                </a:cubicBezTo>
                <a:cubicBezTo>
                  <a:pt x="1309762" y="528490"/>
                  <a:pt x="1330138" y="554486"/>
                  <a:pt x="1344189" y="580482"/>
                </a:cubicBezTo>
                <a:cubicBezTo>
                  <a:pt x="1372293" y="631772"/>
                  <a:pt x="1398289" y="686574"/>
                  <a:pt x="1405315" y="744187"/>
                </a:cubicBezTo>
                <a:cubicBezTo>
                  <a:pt x="1412341" y="795476"/>
                  <a:pt x="1419367" y="846063"/>
                  <a:pt x="1443958" y="893137"/>
                </a:cubicBezTo>
                <a:cubicBezTo>
                  <a:pt x="1453794" y="911405"/>
                  <a:pt x="1455902" y="933888"/>
                  <a:pt x="1460118" y="954966"/>
                </a:cubicBezTo>
                <a:cubicBezTo>
                  <a:pt x="1465036" y="976746"/>
                  <a:pt x="1467144" y="998527"/>
                  <a:pt x="1472062" y="1020307"/>
                </a:cubicBezTo>
                <a:cubicBezTo>
                  <a:pt x="1482601" y="1063868"/>
                  <a:pt x="1479790" y="1106726"/>
                  <a:pt x="1465036" y="1148882"/>
                </a:cubicBezTo>
                <a:cubicBezTo>
                  <a:pt x="1461523" y="1160124"/>
                  <a:pt x="1429204" y="1199469"/>
                  <a:pt x="1427096" y="1211413"/>
                </a:cubicBezTo>
                <a:cubicBezTo>
                  <a:pt x="1422178" y="1237409"/>
                  <a:pt x="1408828" y="1238814"/>
                  <a:pt x="1432014" y="1254271"/>
                </a:cubicBezTo>
                <a:cubicBezTo>
                  <a:pt x="1436230" y="1257082"/>
                  <a:pt x="1441148" y="1259892"/>
                  <a:pt x="1445363" y="1263405"/>
                </a:cubicBezTo>
                <a:cubicBezTo>
                  <a:pt x="1491032" y="1302751"/>
                  <a:pt x="1481898" y="1304858"/>
                  <a:pt x="1462928" y="1343501"/>
                </a:cubicBezTo>
                <a:cubicBezTo>
                  <a:pt x="1457307" y="1354743"/>
                  <a:pt x="1457307" y="1369497"/>
                  <a:pt x="1453794" y="1382144"/>
                </a:cubicBezTo>
                <a:cubicBezTo>
                  <a:pt x="1442553" y="1425002"/>
                  <a:pt x="1479088" y="1465050"/>
                  <a:pt x="1479790" y="1507206"/>
                </a:cubicBezTo>
                <a:cubicBezTo>
                  <a:pt x="1479790" y="1518447"/>
                  <a:pt x="1467846" y="1528986"/>
                  <a:pt x="1472062" y="1539525"/>
                </a:cubicBezTo>
                <a:cubicBezTo>
                  <a:pt x="1487519" y="1574655"/>
                  <a:pt x="1453092" y="1616108"/>
                  <a:pt x="1468549" y="1651238"/>
                </a:cubicBezTo>
                <a:cubicBezTo>
                  <a:pt x="1476980" y="1670911"/>
                  <a:pt x="1488924" y="1690583"/>
                  <a:pt x="1494545" y="1710959"/>
                </a:cubicBezTo>
                <a:cubicBezTo>
                  <a:pt x="1509299" y="1768572"/>
                  <a:pt x="1508597" y="1907685"/>
                  <a:pt x="1517028" y="1924548"/>
                </a:cubicBezTo>
                <a:cubicBezTo>
                  <a:pt x="1535998" y="1965298"/>
                  <a:pt x="1558481" y="2008157"/>
                  <a:pt x="1566912" y="2051718"/>
                </a:cubicBezTo>
                <a:cubicBezTo>
                  <a:pt x="1571830" y="2077714"/>
                  <a:pt x="1577451" y="2103710"/>
                  <a:pt x="1582369" y="2129706"/>
                </a:cubicBezTo>
                <a:cubicBezTo>
                  <a:pt x="1582369" y="2131111"/>
                  <a:pt x="1583072" y="2132516"/>
                  <a:pt x="1582369" y="2133219"/>
                </a:cubicBezTo>
                <a:cubicBezTo>
                  <a:pt x="1564102" y="2157810"/>
                  <a:pt x="1581667" y="2179590"/>
                  <a:pt x="1587288" y="2202776"/>
                </a:cubicBezTo>
                <a:cubicBezTo>
                  <a:pt x="1590801" y="2218233"/>
                  <a:pt x="1590801" y="2234392"/>
                  <a:pt x="1590098" y="2249850"/>
                </a:cubicBezTo>
                <a:cubicBezTo>
                  <a:pt x="1590098" y="2255470"/>
                  <a:pt x="1581667" y="2280764"/>
                  <a:pt x="1573938" y="2287087"/>
                </a:cubicBezTo>
                <a:cubicBezTo>
                  <a:pt x="1580964" y="2291303"/>
                  <a:pt x="1609068" y="2296221"/>
                  <a:pt x="1616797" y="2300436"/>
                </a:cubicBezTo>
                <a:cubicBezTo>
                  <a:pt x="1654034" y="2318001"/>
                  <a:pt x="1739751" y="2335566"/>
                  <a:pt x="1776988" y="2351726"/>
                </a:cubicBezTo>
                <a:cubicBezTo>
                  <a:pt x="1784717" y="2355239"/>
                  <a:pt x="1794553" y="2355239"/>
                  <a:pt x="1802984" y="2354536"/>
                </a:cubicBezTo>
                <a:cubicBezTo>
                  <a:pt x="1822657" y="2354536"/>
                  <a:pt x="1835304" y="2364373"/>
                  <a:pt x="1849356" y="2377020"/>
                </a:cubicBezTo>
                <a:cubicBezTo>
                  <a:pt x="1864110" y="2390369"/>
                  <a:pt x="1891511" y="2383343"/>
                  <a:pt x="1909076" y="2394584"/>
                </a:cubicBezTo>
                <a:cubicBezTo>
                  <a:pt x="1925236" y="2405123"/>
                  <a:pt x="1939991" y="2417067"/>
                  <a:pt x="1955448" y="2429012"/>
                </a:cubicBezTo>
                <a:cubicBezTo>
                  <a:pt x="1968094" y="2438848"/>
                  <a:pt x="1979336" y="2450792"/>
                  <a:pt x="1992685" y="2459223"/>
                </a:cubicBezTo>
                <a:cubicBezTo>
                  <a:pt x="2051001" y="2495056"/>
                  <a:pt x="2066458" y="2527375"/>
                  <a:pt x="2054514" y="2595527"/>
                </a:cubicBezTo>
                <a:cubicBezTo>
                  <a:pt x="2046083" y="2646816"/>
                  <a:pt x="2032733" y="2713563"/>
                  <a:pt x="2022194" y="2764852"/>
                </a:cubicBezTo>
                <a:cubicBezTo>
                  <a:pt x="2015168" y="2799982"/>
                  <a:pt x="2003224" y="2918018"/>
                  <a:pt x="1999711" y="2943311"/>
                </a:cubicBezTo>
                <a:cubicBezTo>
                  <a:pt x="1989875" y="3010058"/>
                  <a:pt x="1913995" y="3241915"/>
                  <a:pt x="1909076" y="3258777"/>
                </a:cubicBezTo>
                <a:cubicBezTo>
                  <a:pt x="1896430" y="3300230"/>
                  <a:pt x="1869731" y="3468853"/>
                  <a:pt x="1860597" y="3507496"/>
                </a:cubicBezTo>
                <a:cubicBezTo>
                  <a:pt x="1862705" y="3508901"/>
                  <a:pt x="1864813" y="3510306"/>
                  <a:pt x="1866921" y="3511712"/>
                </a:cubicBezTo>
                <a:cubicBezTo>
                  <a:pt x="1871839" y="3509604"/>
                  <a:pt x="1877460" y="3508199"/>
                  <a:pt x="1882378" y="3504686"/>
                </a:cubicBezTo>
                <a:cubicBezTo>
                  <a:pt x="1896430" y="3494849"/>
                  <a:pt x="1909779" y="3483608"/>
                  <a:pt x="1925236" y="3475879"/>
                </a:cubicBezTo>
                <a:cubicBezTo>
                  <a:pt x="1932965" y="3471664"/>
                  <a:pt x="1944206" y="3474474"/>
                  <a:pt x="1954042" y="3473771"/>
                </a:cubicBezTo>
                <a:cubicBezTo>
                  <a:pt x="1953340" y="3482905"/>
                  <a:pt x="1954745" y="3492039"/>
                  <a:pt x="1951935" y="3500470"/>
                </a:cubicBezTo>
                <a:cubicBezTo>
                  <a:pt x="1940693" y="3541923"/>
                  <a:pt x="1935073" y="3575648"/>
                  <a:pt x="1923831" y="3617101"/>
                </a:cubicBezTo>
                <a:cubicBezTo>
                  <a:pt x="1921723" y="3624829"/>
                  <a:pt x="1922426" y="3633261"/>
                  <a:pt x="1921723" y="3639584"/>
                </a:cubicBezTo>
                <a:cubicBezTo>
                  <a:pt x="1934370" y="3645205"/>
                  <a:pt x="1944909" y="3650123"/>
                  <a:pt x="1955448" y="3653636"/>
                </a:cubicBezTo>
                <a:cubicBezTo>
                  <a:pt x="1984957" y="3664877"/>
                  <a:pt x="1978633" y="3656446"/>
                  <a:pt x="1989172" y="3715464"/>
                </a:cubicBezTo>
                <a:cubicBezTo>
                  <a:pt x="1989875" y="3719680"/>
                  <a:pt x="1987767" y="3724598"/>
                  <a:pt x="1986362" y="3728813"/>
                </a:cubicBezTo>
                <a:cubicBezTo>
                  <a:pt x="1983552" y="3735137"/>
                  <a:pt x="1968797" y="3728111"/>
                  <a:pt x="1970202" y="3732326"/>
                </a:cubicBezTo>
                <a:cubicBezTo>
                  <a:pt x="1973715" y="3742865"/>
                  <a:pt x="1986362" y="3768861"/>
                  <a:pt x="1994793" y="3774482"/>
                </a:cubicBezTo>
                <a:cubicBezTo>
                  <a:pt x="2043272" y="3803289"/>
                  <a:pt x="2060837" y="3842634"/>
                  <a:pt x="2101588" y="3879871"/>
                </a:cubicBezTo>
                <a:cubicBezTo>
                  <a:pt x="2117045" y="3893923"/>
                  <a:pt x="2134610" y="3898139"/>
                  <a:pt x="2153580" y="3900247"/>
                </a:cubicBezTo>
                <a:cubicBezTo>
                  <a:pt x="2180981" y="3904462"/>
                  <a:pt x="2209085" y="3907975"/>
                  <a:pt x="2236486" y="3912894"/>
                </a:cubicBezTo>
                <a:cubicBezTo>
                  <a:pt x="2242107" y="3913596"/>
                  <a:pt x="2250538" y="3917812"/>
                  <a:pt x="2252646" y="3922027"/>
                </a:cubicBezTo>
                <a:cubicBezTo>
                  <a:pt x="2263887" y="3944510"/>
                  <a:pt x="2275129" y="3967696"/>
                  <a:pt x="2282857" y="3991584"/>
                </a:cubicBezTo>
                <a:cubicBezTo>
                  <a:pt x="2287775" y="4007744"/>
                  <a:pt x="2276534" y="4016878"/>
                  <a:pt x="2259672" y="4021093"/>
                </a:cubicBezTo>
                <a:cubicBezTo>
                  <a:pt x="2221732" y="4028822"/>
                  <a:pt x="2183791" y="4039361"/>
                  <a:pt x="2145851" y="4041468"/>
                </a:cubicBezTo>
                <a:cubicBezTo>
                  <a:pt x="2065053" y="4046387"/>
                  <a:pt x="1997603" y="4032335"/>
                  <a:pt x="1917508" y="4019688"/>
                </a:cubicBezTo>
                <a:cubicBezTo>
                  <a:pt x="1836709" y="4006339"/>
                  <a:pt x="1755208" y="3994395"/>
                  <a:pt x="1674409" y="3978938"/>
                </a:cubicBezTo>
                <a:cubicBezTo>
                  <a:pt x="1629443" y="3970506"/>
                  <a:pt x="1584477" y="3963481"/>
                  <a:pt x="1540214" y="3951536"/>
                </a:cubicBezTo>
                <a:cubicBezTo>
                  <a:pt x="1532485" y="3949429"/>
                  <a:pt x="1525459" y="3944510"/>
                  <a:pt x="1518433" y="3939592"/>
                </a:cubicBezTo>
                <a:cubicBezTo>
                  <a:pt x="1509299" y="3933269"/>
                  <a:pt x="1507192" y="3925540"/>
                  <a:pt x="1510002" y="3913596"/>
                </a:cubicBezTo>
                <a:cubicBezTo>
                  <a:pt x="1526162" y="3838419"/>
                  <a:pt x="1553563" y="3766754"/>
                  <a:pt x="1581667" y="3695792"/>
                </a:cubicBezTo>
                <a:cubicBezTo>
                  <a:pt x="1593611" y="3665580"/>
                  <a:pt x="1599232" y="3627640"/>
                  <a:pt x="1573938" y="3602346"/>
                </a:cubicBezTo>
                <a:cubicBezTo>
                  <a:pt x="1564804" y="3593213"/>
                  <a:pt x="1557779" y="3581971"/>
                  <a:pt x="1569723" y="3570027"/>
                </a:cubicBezTo>
                <a:cubicBezTo>
                  <a:pt x="1578154" y="3560893"/>
                  <a:pt x="1597124" y="3560893"/>
                  <a:pt x="1607663" y="3570730"/>
                </a:cubicBezTo>
                <a:cubicBezTo>
                  <a:pt x="1613284" y="3575648"/>
                  <a:pt x="1609068" y="3590402"/>
                  <a:pt x="1613986" y="3596725"/>
                </a:cubicBezTo>
                <a:cubicBezTo>
                  <a:pt x="1618202" y="3602346"/>
                  <a:pt x="1622417" y="3607264"/>
                  <a:pt x="1627336" y="3612183"/>
                </a:cubicBezTo>
                <a:cubicBezTo>
                  <a:pt x="1633659" y="3605859"/>
                  <a:pt x="1642793" y="3600238"/>
                  <a:pt x="1645603" y="3592510"/>
                </a:cubicBezTo>
                <a:cubicBezTo>
                  <a:pt x="1650521" y="3577756"/>
                  <a:pt x="1652629" y="3562298"/>
                  <a:pt x="1654737" y="3547544"/>
                </a:cubicBezTo>
                <a:cubicBezTo>
                  <a:pt x="1664573" y="3470961"/>
                  <a:pt x="1654034" y="3408430"/>
                  <a:pt x="1661060" y="3331144"/>
                </a:cubicBezTo>
                <a:cubicBezTo>
                  <a:pt x="1668789" y="3251751"/>
                  <a:pt x="1673707" y="3172358"/>
                  <a:pt x="1679328" y="3092262"/>
                </a:cubicBezTo>
                <a:cubicBezTo>
                  <a:pt x="1682841" y="3038865"/>
                  <a:pt x="1695487" y="2986873"/>
                  <a:pt x="1710242" y="2935583"/>
                </a:cubicBezTo>
                <a:cubicBezTo>
                  <a:pt x="1724996" y="2884996"/>
                  <a:pt x="1742561" y="2835112"/>
                  <a:pt x="1755911" y="2784525"/>
                </a:cubicBezTo>
                <a:cubicBezTo>
                  <a:pt x="1763639" y="2757124"/>
                  <a:pt x="1761531" y="2755016"/>
                  <a:pt x="1734130" y="2746585"/>
                </a:cubicBezTo>
                <a:cubicBezTo>
                  <a:pt x="1708837" y="2738856"/>
                  <a:pt x="1661763" y="2733235"/>
                  <a:pt x="1635767" y="2726912"/>
                </a:cubicBezTo>
                <a:cubicBezTo>
                  <a:pt x="1620310" y="2723399"/>
                  <a:pt x="1542321" y="2719886"/>
                  <a:pt x="1522649" y="2715671"/>
                </a:cubicBezTo>
                <a:cubicBezTo>
                  <a:pt x="1518433" y="2770473"/>
                  <a:pt x="1513515" y="2821060"/>
                  <a:pt x="1510705" y="2872349"/>
                </a:cubicBezTo>
                <a:cubicBezTo>
                  <a:pt x="1507894" y="2913803"/>
                  <a:pt x="1514920" y="2957363"/>
                  <a:pt x="1504381" y="2996709"/>
                </a:cubicBezTo>
                <a:cubicBezTo>
                  <a:pt x="1492437" y="3040972"/>
                  <a:pt x="1520541" y="3085236"/>
                  <a:pt x="1512110" y="3128797"/>
                </a:cubicBezTo>
                <a:cubicBezTo>
                  <a:pt x="1505786" y="3160414"/>
                  <a:pt x="1517028" y="3177979"/>
                  <a:pt x="1510705" y="3209595"/>
                </a:cubicBezTo>
                <a:cubicBezTo>
                  <a:pt x="1503679" y="3246833"/>
                  <a:pt x="1496653" y="3284773"/>
                  <a:pt x="1484709" y="3320605"/>
                </a:cubicBezTo>
                <a:cubicBezTo>
                  <a:pt x="1479088" y="3338170"/>
                  <a:pt x="1490329" y="3352222"/>
                  <a:pt x="1476980" y="3366274"/>
                </a:cubicBezTo>
                <a:cubicBezTo>
                  <a:pt x="1468549" y="3375408"/>
                  <a:pt x="1465036" y="3383136"/>
                  <a:pt x="1466441" y="3395783"/>
                </a:cubicBezTo>
                <a:cubicBezTo>
                  <a:pt x="1468549" y="3434426"/>
                  <a:pt x="1462226" y="3471664"/>
                  <a:pt x="1433419" y="3499767"/>
                </a:cubicBezTo>
                <a:cubicBezTo>
                  <a:pt x="1385643" y="3547544"/>
                  <a:pt x="1314680" y="3587592"/>
                  <a:pt x="1266201" y="3634666"/>
                </a:cubicBezTo>
                <a:cubicBezTo>
                  <a:pt x="1240205" y="3659959"/>
                  <a:pt x="1214209" y="3685955"/>
                  <a:pt x="1190321" y="3712654"/>
                </a:cubicBezTo>
                <a:cubicBezTo>
                  <a:pt x="1147463" y="3759728"/>
                  <a:pt x="1100389" y="3801884"/>
                  <a:pt x="1049099" y="3839824"/>
                </a:cubicBezTo>
                <a:cubicBezTo>
                  <a:pt x="1025211" y="3857389"/>
                  <a:pt x="909985" y="3931864"/>
                  <a:pt x="878368" y="3954347"/>
                </a:cubicBezTo>
                <a:cubicBezTo>
                  <a:pt x="835510" y="3985261"/>
                  <a:pt x="793354" y="4017580"/>
                  <a:pt x="751901" y="4050603"/>
                </a:cubicBezTo>
                <a:cubicBezTo>
                  <a:pt x="736444" y="4062546"/>
                  <a:pt x="742768" y="4092055"/>
                  <a:pt x="761035" y="4096974"/>
                </a:cubicBezTo>
                <a:cubicBezTo>
                  <a:pt x="775087" y="4101189"/>
                  <a:pt x="780708" y="4108918"/>
                  <a:pt x="784221" y="4122970"/>
                </a:cubicBezTo>
                <a:cubicBezTo>
                  <a:pt x="787734" y="4135616"/>
                  <a:pt x="787031" y="4155289"/>
                  <a:pt x="794760" y="4166531"/>
                </a:cubicBezTo>
                <a:cubicBezTo>
                  <a:pt x="806704" y="4183393"/>
                  <a:pt x="805299" y="4192527"/>
                  <a:pt x="785626" y="4196743"/>
                </a:cubicBezTo>
                <a:cubicBezTo>
                  <a:pt x="761738" y="4201661"/>
                  <a:pt x="744875" y="4197445"/>
                  <a:pt x="720284" y="4200256"/>
                </a:cubicBezTo>
                <a:cubicBezTo>
                  <a:pt x="706233" y="4202363"/>
                  <a:pt x="691478" y="4202363"/>
                  <a:pt x="677426" y="4204471"/>
                </a:cubicBezTo>
                <a:cubicBezTo>
                  <a:pt x="669698" y="4205876"/>
                  <a:pt x="661969" y="4208687"/>
                  <a:pt x="656348" y="4212902"/>
                </a:cubicBezTo>
                <a:cubicBezTo>
                  <a:pt x="651430" y="4217118"/>
                  <a:pt x="648620" y="4238195"/>
                  <a:pt x="644404" y="4243817"/>
                </a:cubicBezTo>
                <a:cubicBezTo>
                  <a:pt x="649322" y="4247330"/>
                  <a:pt x="654241" y="4250842"/>
                  <a:pt x="659861" y="4253653"/>
                </a:cubicBezTo>
                <a:cubicBezTo>
                  <a:pt x="662672" y="4255058"/>
                  <a:pt x="666185" y="4256463"/>
                  <a:pt x="669698" y="4257868"/>
                </a:cubicBezTo>
                <a:cubicBezTo>
                  <a:pt x="668292" y="4259273"/>
                  <a:pt x="667590" y="4260679"/>
                  <a:pt x="666887" y="4260679"/>
                </a:cubicBezTo>
                <a:cubicBezTo>
                  <a:pt x="633163" y="4248032"/>
                  <a:pt x="614193" y="4253653"/>
                  <a:pt x="598033" y="4278243"/>
                </a:cubicBezTo>
                <a:cubicBezTo>
                  <a:pt x="579765" y="4304942"/>
                  <a:pt x="542528" y="4323210"/>
                  <a:pt x="529881" y="4352719"/>
                </a:cubicBezTo>
                <a:cubicBezTo>
                  <a:pt x="507398" y="4404711"/>
                  <a:pt x="468755" y="4450379"/>
                  <a:pt x="463134" y="4509398"/>
                </a:cubicBezTo>
                <a:cubicBezTo>
                  <a:pt x="460324" y="4536799"/>
                  <a:pt x="449083" y="4557876"/>
                  <a:pt x="422384" y="4569821"/>
                </a:cubicBezTo>
                <a:cubicBezTo>
                  <a:pt x="415358" y="4572631"/>
                  <a:pt x="424492" y="4585980"/>
                  <a:pt x="418871" y="4590899"/>
                </a:cubicBezTo>
                <a:cubicBezTo>
                  <a:pt x="403414" y="4590899"/>
                  <a:pt x="387957" y="4590899"/>
                  <a:pt x="372500" y="4590899"/>
                </a:cubicBezTo>
                <a:close/>
                <a:moveTo>
                  <a:pt x="768764" y="739971"/>
                </a:moveTo>
                <a:cubicBezTo>
                  <a:pt x="763143" y="690790"/>
                  <a:pt x="763845" y="676035"/>
                  <a:pt x="791949" y="636690"/>
                </a:cubicBezTo>
                <a:cubicBezTo>
                  <a:pt x="794057" y="633879"/>
                  <a:pt x="795462" y="630366"/>
                  <a:pt x="796165" y="626853"/>
                </a:cubicBezTo>
                <a:cubicBezTo>
                  <a:pt x="807406" y="579077"/>
                  <a:pt x="831295" y="569943"/>
                  <a:pt x="876963" y="557296"/>
                </a:cubicBezTo>
                <a:cubicBezTo>
                  <a:pt x="903662" y="549568"/>
                  <a:pt x="954249" y="543947"/>
                  <a:pt x="982353" y="541137"/>
                </a:cubicBezTo>
                <a:cubicBezTo>
                  <a:pt x="984460" y="541137"/>
                  <a:pt x="985866" y="543947"/>
                  <a:pt x="987973" y="544650"/>
                </a:cubicBezTo>
                <a:cubicBezTo>
                  <a:pt x="994999" y="547460"/>
                  <a:pt x="1002728" y="551676"/>
                  <a:pt x="1009754" y="551676"/>
                </a:cubicBezTo>
                <a:cubicBezTo>
                  <a:pt x="1042073" y="551676"/>
                  <a:pt x="1050504" y="578374"/>
                  <a:pt x="1061746" y="598750"/>
                </a:cubicBezTo>
                <a:cubicBezTo>
                  <a:pt x="1072988" y="619827"/>
                  <a:pt x="1077203" y="631069"/>
                  <a:pt x="1087742" y="653552"/>
                </a:cubicBezTo>
                <a:cubicBezTo>
                  <a:pt x="1102497" y="687277"/>
                  <a:pt x="1110928" y="721704"/>
                  <a:pt x="1116549" y="758239"/>
                </a:cubicBezTo>
                <a:cubicBezTo>
                  <a:pt x="1117954" y="766670"/>
                  <a:pt x="1124980" y="754023"/>
                  <a:pt x="1131303" y="761752"/>
                </a:cubicBezTo>
                <a:cubicBezTo>
                  <a:pt x="1136924" y="769480"/>
                  <a:pt x="1148868" y="775804"/>
                  <a:pt x="1150273" y="784235"/>
                </a:cubicBezTo>
                <a:cubicBezTo>
                  <a:pt x="1154489" y="814446"/>
                  <a:pt x="1153083" y="846063"/>
                  <a:pt x="1115846" y="868546"/>
                </a:cubicBezTo>
                <a:cubicBezTo>
                  <a:pt x="1112333" y="870654"/>
                  <a:pt x="1107415" y="874870"/>
                  <a:pt x="1107415" y="878383"/>
                </a:cubicBezTo>
                <a:cubicBezTo>
                  <a:pt x="1107415" y="901568"/>
                  <a:pt x="1086337" y="966910"/>
                  <a:pt x="1088445" y="990095"/>
                </a:cubicBezTo>
                <a:cubicBezTo>
                  <a:pt x="1089147" y="994311"/>
                  <a:pt x="1100389" y="1030846"/>
                  <a:pt x="1103902" y="1029441"/>
                </a:cubicBezTo>
                <a:cubicBezTo>
                  <a:pt x="1119359" y="1023117"/>
                  <a:pt x="1134816" y="988690"/>
                  <a:pt x="1141139" y="970423"/>
                </a:cubicBezTo>
                <a:cubicBezTo>
                  <a:pt x="1142545" y="966207"/>
                  <a:pt x="1167135" y="940211"/>
                  <a:pt x="1170648" y="938806"/>
                </a:cubicBezTo>
                <a:cubicBezTo>
                  <a:pt x="1200860" y="928970"/>
                  <a:pt x="1203670" y="900866"/>
                  <a:pt x="1212804" y="876275"/>
                </a:cubicBezTo>
                <a:cubicBezTo>
                  <a:pt x="1214209" y="872059"/>
                  <a:pt x="1214209" y="866439"/>
                  <a:pt x="1212804" y="862223"/>
                </a:cubicBezTo>
                <a:cubicBezTo>
                  <a:pt x="1204373" y="839740"/>
                  <a:pt x="1195942" y="817959"/>
                  <a:pt x="1186808" y="796179"/>
                </a:cubicBezTo>
                <a:cubicBezTo>
                  <a:pt x="1159407" y="731540"/>
                  <a:pt x="1141139" y="663388"/>
                  <a:pt x="1127087" y="594534"/>
                </a:cubicBezTo>
                <a:cubicBezTo>
                  <a:pt x="1122169" y="569241"/>
                  <a:pt x="1121467" y="542542"/>
                  <a:pt x="1118656" y="516546"/>
                </a:cubicBezTo>
                <a:cubicBezTo>
                  <a:pt x="1117954" y="511628"/>
                  <a:pt x="1117251" y="507412"/>
                  <a:pt x="1115143" y="503197"/>
                </a:cubicBezTo>
                <a:cubicBezTo>
                  <a:pt x="1100389" y="471580"/>
                  <a:pt x="1073690" y="450502"/>
                  <a:pt x="1046289" y="430127"/>
                </a:cubicBezTo>
                <a:cubicBezTo>
                  <a:pt x="1009754" y="403428"/>
                  <a:pt x="972516" y="376027"/>
                  <a:pt x="938089" y="346518"/>
                </a:cubicBezTo>
                <a:cubicBezTo>
                  <a:pt x="891718" y="305767"/>
                  <a:pt x="873450" y="257288"/>
                  <a:pt x="816540" y="236210"/>
                </a:cubicBezTo>
                <a:cubicBezTo>
                  <a:pt x="801786" y="230589"/>
                  <a:pt x="789139" y="234805"/>
                  <a:pt x="782815" y="250262"/>
                </a:cubicBezTo>
                <a:cubicBezTo>
                  <a:pt x="772277" y="274853"/>
                  <a:pt x="763143" y="300146"/>
                  <a:pt x="751901" y="324035"/>
                </a:cubicBezTo>
                <a:cubicBezTo>
                  <a:pt x="746983" y="334574"/>
                  <a:pt x="740660" y="344410"/>
                  <a:pt x="732931" y="352841"/>
                </a:cubicBezTo>
                <a:cubicBezTo>
                  <a:pt x="717474" y="370406"/>
                  <a:pt x="699909" y="386566"/>
                  <a:pt x="683749" y="403428"/>
                </a:cubicBezTo>
                <a:cubicBezTo>
                  <a:pt x="657051" y="430829"/>
                  <a:pt x="634568" y="462446"/>
                  <a:pt x="603654" y="483524"/>
                </a:cubicBezTo>
                <a:cubicBezTo>
                  <a:pt x="548851" y="521464"/>
                  <a:pt x="484915" y="532003"/>
                  <a:pt x="418871" y="517248"/>
                </a:cubicBezTo>
                <a:cubicBezTo>
                  <a:pt x="394280" y="511628"/>
                  <a:pt x="373905" y="505304"/>
                  <a:pt x="355637" y="528490"/>
                </a:cubicBezTo>
                <a:cubicBezTo>
                  <a:pt x="350017" y="535516"/>
                  <a:pt x="337370" y="537624"/>
                  <a:pt x="333857" y="545352"/>
                </a:cubicBezTo>
                <a:cubicBezTo>
                  <a:pt x="314887" y="587508"/>
                  <a:pt x="279054" y="650742"/>
                  <a:pt x="268515" y="695708"/>
                </a:cubicBezTo>
                <a:cubicBezTo>
                  <a:pt x="253058" y="761049"/>
                  <a:pt x="224252" y="828498"/>
                  <a:pt x="214416" y="894542"/>
                </a:cubicBezTo>
                <a:cubicBezTo>
                  <a:pt x="210200" y="921944"/>
                  <a:pt x="212308" y="924754"/>
                  <a:pt x="239709" y="933185"/>
                </a:cubicBezTo>
                <a:cubicBezTo>
                  <a:pt x="334559" y="961992"/>
                  <a:pt x="423086" y="987988"/>
                  <a:pt x="497562" y="1056139"/>
                </a:cubicBezTo>
                <a:cubicBezTo>
                  <a:pt x="529178" y="1084946"/>
                  <a:pt x="551661" y="1061760"/>
                  <a:pt x="591709" y="1063165"/>
                </a:cubicBezTo>
                <a:cubicBezTo>
                  <a:pt x="593115" y="1063165"/>
                  <a:pt x="616300" y="1075812"/>
                  <a:pt x="617705" y="1074407"/>
                </a:cubicBezTo>
                <a:cubicBezTo>
                  <a:pt x="630352" y="1063165"/>
                  <a:pt x="635973" y="1061760"/>
                  <a:pt x="652133" y="1068084"/>
                </a:cubicBezTo>
                <a:cubicBezTo>
                  <a:pt x="658456" y="1070894"/>
                  <a:pt x="673913" y="1067381"/>
                  <a:pt x="681642" y="1066678"/>
                </a:cubicBezTo>
                <a:cubicBezTo>
                  <a:pt x="689370" y="1065976"/>
                  <a:pt x="711151" y="1063165"/>
                  <a:pt x="718177" y="1062463"/>
                </a:cubicBezTo>
                <a:cubicBezTo>
                  <a:pt x="754712" y="1059652"/>
                  <a:pt x="829187" y="1087756"/>
                  <a:pt x="856588" y="1064571"/>
                </a:cubicBezTo>
                <a:cubicBezTo>
                  <a:pt x="882584" y="1042790"/>
                  <a:pt x="853075" y="1006958"/>
                  <a:pt x="836213" y="976746"/>
                </a:cubicBezTo>
                <a:cubicBezTo>
                  <a:pt x="822161" y="951453"/>
                  <a:pt x="780708" y="904379"/>
                  <a:pt x="768764" y="878383"/>
                </a:cubicBezTo>
                <a:cubicBezTo>
                  <a:pt x="762440" y="864331"/>
                  <a:pt x="760332" y="849576"/>
                  <a:pt x="771574" y="834822"/>
                </a:cubicBezTo>
                <a:cubicBezTo>
                  <a:pt x="777195" y="827796"/>
                  <a:pt x="777897" y="815852"/>
                  <a:pt x="777195" y="806015"/>
                </a:cubicBezTo>
                <a:cubicBezTo>
                  <a:pt x="775087" y="786343"/>
                  <a:pt x="771574" y="763157"/>
                  <a:pt x="768764" y="739971"/>
                </a:cubicBezTo>
                <a:close/>
              </a:path>
            </a:pathLst>
          </a:custGeom>
          <a:solidFill>
            <a:srgbClr val="FFB90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6"/>
          <p:cNvSpPr txBox="1"/>
          <p:nvPr/>
        </p:nvSpPr>
        <p:spPr>
          <a:xfrm>
            <a:off x="323530" y="320459"/>
            <a:ext cx="6332248" cy="7242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 sz="4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6"/>
          <p:cNvSpPr txBox="1"/>
          <p:nvPr/>
        </p:nvSpPr>
        <p:spPr>
          <a:xfrm>
            <a:off x="612648" y="1600200"/>
            <a:ext cx="8153400" cy="585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4" lvl="0" marL="22860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C8102"/>
              </a:buClr>
              <a:buSzPts val="1600"/>
              <a:buFont typeface="Noto Sans Symbols"/>
              <a:buChar char="⮚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Participation aux évènements organisée par la mairie d’Epône et de Mézière (journée de sport et fête de la ST. Jean)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8" name="Google Shape;238;p6"/>
          <p:cNvGrpSpPr/>
          <p:nvPr/>
        </p:nvGrpSpPr>
        <p:grpSpPr>
          <a:xfrm flipH="1">
            <a:off x="14289" y="185046"/>
            <a:ext cx="7187184" cy="1052040"/>
            <a:chOff x="5006326" y="5391623"/>
            <a:chExt cx="7185675" cy="1052040"/>
          </a:xfrm>
        </p:grpSpPr>
        <p:sp>
          <p:nvSpPr>
            <p:cNvPr id="239" name="Google Shape;239;p6"/>
            <p:cNvSpPr/>
            <p:nvPr/>
          </p:nvSpPr>
          <p:spPr>
            <a:xfrm flipH="1">
              <a:off x="5006326" y="5481074"/>
              <a:ext cx="7185674" cy="962589"/>
            </a:xfrm>
            <a:custGeom>
              <a:rect b="b" l="l" r="r" t="t"/>
              <a:pathLst>
                <a:path extrusionOk="0" h="962589" w="7185674">
                  <a:moveTo>
                    <a:pt x="7185674" y="0"/>
                  </a:moveTo>
                  <a:lnTo>
                    <a:pt x="0" y="0"/>
                  </a:lnTo>
                  <a:lnTo>
                    <a:pt x="0" y="962589"/>
                  </a:lnTo>
                  <a:lnTo>
                    <a:pt x="6924558" y="962589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6"/>
            <p:cNvSpPr/>
            <p:nvPr/>
          </p:nvSpPr>
          <p:spPr>
            <a:xfrm flipH="1">
              <a:off x="5115658" y="5391623"/>
              <a:ext cx="7076343" cy="965098"/>
            </a:xfrm>
            <a:custGeom>
              <a:rect b="b" l="l" r="r" t="t"/>
              <a:pathLst>
                <a:path extrusionOk="0" h="962589" w="7076343">
                  <a:moveTo>
                    <a:pt x="7076343" y="0"/>
                  </a:moveTo>
                  <a:lnTo>
                    <a:pt x="0" y="0"/>
                  </a:lnTo>
                  <a:lnTo>
                    <a:pt x="0" y="962589"/>
                  </a:lnTo>
                  <a:lnTo>
                    <a:pt x="6807987" y="962589"/>
                  </a:lnTo>
                  <a:close/>
                </a:path>
              </a:pathLst>
            </a:custGeom>
            <a:solidFill>
              <a:srgbClr val="EC810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6"/>
          <p:cNvSpPr txBox="1"/>
          <p:nvPr/>
        </p:nvSpPr>
        <p:spPr>
          <a:xfrm>
            <a:off x="323529" y="320459"/>
            <a:ext cx="9984901" cy="7242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Bilan 2022</a:t>
            </a:r>
            <a:endParaRPr/>
          </a:p>
        </p:txBody>
      </p:sp>
      <p:pic>
        <p:nvPicPr>
          <p:cNvPr descr="Une image contenant arbre, herbe, extérieur, terrain&#10;&#10;Description générée automatiquement" id="242" name="Google Shape;24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714" y="2267240"/>
            <a:ext cx="4355327" cy="32664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arbre, extérieur, terrain, enfant&#10;&#10;Description générée automatiquement" id="243" name="Google Shape;24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07008" y="2267241"/>
            <a:ext cx="4355328" cy="3266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7"/>
          <p:cNvSpPr/>
          <p:nvPr/>
        </p:nvSpPr>
        <p:spPr>
          <a:xfrm>
            <a:off x="9407742" y="1650212"/>
            <a:ext cx="2640544" cy="4663440"/>
          </a:xfrm>
          <a:custGeom>
            <a:rect b="b" l="l" r="r" t="t"/>
            <a:pathLst>
              <a:path extrusionOk="0" h="4587950" w="2283436">
                <a:moveTo>
                  <a:pt x="372500" y="4590899"/>
                </a:moveTo>
                <a:cubicBezTo>
                  <a:pt x="324723" y="4556472"/>
                  <a:pt x="306456" y="4503777"/>
                  <a:pt x="298024" y="4451082"/>
                </a:cubicBezTo>
                <a:cubicBezTo>
                  <a:pt x="288188" y="4387849"/>
                  <a:pt x="290296" y="4323912"/>
                  <a:pt x="309266" y="4261381"/>
                </a:cubicBezTo>
                <a:cubicBezTo>
                  <a:pt x="321210" y="4221333"/>
                  <a:pt x="322615" y="4180583"/>
                  <a:pt x="321210" y="4139129"/>
                </a:cubicBezTo>
                <a:cubicBezTo>
                  <a:pt x="319805" y="4091353"/>
                  <a:pt x="327533" y="4044279"/>
                  <a:pt x="329641" y="3996503"/>
                </a:cubicBezTo>
                <a:cubicBezTo>
                  <a:pt x="330344" y="3981045"/>
                  <a:pt x="334559" y="3964886"/>
                  <a:pt x="340180" y="3949429"/>
                </a:cubicBezTo>
                <a:cubicBezTo>
                  <a:pt x="352827" y="3916407"/>
                  <a:pt x="375310" y="3907975"/>
                  <a:pt x="410440" y="3905868"/>
                </a:cubicBezTo>
                <a:cubicBezTo>
                  <a:pt x="458216" y="3903057"/>
                  <a:pt x="497562" y="3911488"/>
                  <a:pt x="542528" y="3923433"/>
                </a:cubicBezTo>
                <a:cubicBezTo>
                  <a:pt x="572739" y="3931161"/>
                  <a:pt x="598033" y="3926243"/>
                  <a:pt x="617003" y="3900247"/>
                </a:cubicBezTo>
                <a:cubicBezTo>
                  <a:pt x="626137" y="3887600"/>
                  <a:pt x="637378" y="3883384"/>
                  <a:pt x="652133" y="3886195"/>
                </a:cubicBezTo>
                <a:cubicBezTo>
                  <a:pt x="663374" y="3888303"/>
                  <a:pt x="671805" y="3884790"/>
                  <a:pt x="679534" y="3874251"/>
                </a:cubicBezTo>
                <a:cubicBezTo>
                  <a:pt x="711853" y="3829987"/>
                  <a:pt x="746983" y="3787832"/>
                  <a:pt x="777897" y="3742865"/>
                </a:cubicBezTo>
                <a:cubicBezTo>
                  <a:pt x="796165" y="3716167"/>
                  <a:pt x="872748" y="3591807"/>
                  <a:pt x="900149" y="3561596"/>
                </a:cubicBezTo>
                <a:cubicBezTo>
                  <a:pt x="958464" y="3497660"/>
                  <a:pt x="1046991" y="3475177"/>
                  <a:pt x="1117251" y="3425995"/>
                </a:cubicBezTo>
                <a:cubicBezTo>
                  <a:pt x="1130600" y="3416861"/>
                  <a:pt x="1141842" y="3403512"/>
                  <a:pt x="1153083" y="3391568"/>
                </a:cubicBezTo>
                <a:cubicBezTo>
                  <a:pt x="1165028" y="3378921"/>
                  <a:pt x="1162217" y="3364869"/>
                  <a:pt x="1150273" y="3355735"/>
                </a:cubicBezTo>
                <a:cubicBezTo>
                  <a:pt x="1109523" y="3324118"/>
                  <a:pt x="1112333" y="3279855"/>
                  <a:pt x="1105307" y="3232078"/>
                </a:cubicBezTo>
                <a:cubicBezTo>
                  <a:pt x="1100389" y="3199759"/>
                  <a:pt x="1093363" y="3167440"/>
                  <a:pt x="1082824" y="3137228"/>
                </a:cubicBezTo>
                <a:cubicBezTo>
                  <a:pt x="1068069" y="3092964"/>
                  <a:pt x="1061043" y="3047998"/>
                  <a:pt x="1066664" y="3001627"/>
                </a:cubicBezTo>
                <a:cubicBezTo>
                  <a:pt x="1071582" y="2966497"/>
                  <a:pt x="1066664" y="2932773"/>
                  <a:pt x="1058936" y="2899048"/>
                </a:cubicBezTo>
                <a:cubicBezTo>
                  <a:pt x="1054017" y="2875160"/>
                  <a:pt x="1054720" y="2853379"/>
                  <a:pt x="1061746" y="2830896"/>
                </a:cubicBezTo>
                <a:cubicBezTo>
                  <a:pt x="1063854" y="2822465"/>
                  <a:pt x="1062449" y="2812629"/>
                  <a:pt x="1061043" y="2803495"/>
                </a:cubicBezTo>
                <a:cubicBezTo>
                  <a:pt x="1057530" y="2788740"/>
                  <a:pt x="1051910" y="2773986"/>
                  <a:pt x="1048397" y="2759232"/>
                </a:cubicBezTo>
                <a:cubicBezTo>
                  <a:pt x="1046991" y="2754313"/>
                  <a:pt x="1048397" y="2747287"/>
                  <a:pt x="1051207" y="2744477"/>
                </a:cubicBezTo>
                <a:cubicBezTo>
                  <a:pt x="1063151" y="2731830"/>
                  <a:pt x="1043478" y="2717778"/>
                  <a:pt x="1041371" y="2703727"/>
                </a:cubicBezTo>
                <a:cubicBezTo>
                  <a:pt x="1040668" y="2700916"/>
                  <a:pt x="1039263" y="2697403"/>
                  <a:pt x="1037155" y="2695998"/>
                </a:cubicBezTo>
                <a:cubicBezTo>
                  <a:pt x="1011159" y="2685459"/>
                  <a:pt x="1023103" y="2658058"/>
                  <a:pt x="992189" y="2655247"/>
                </a:cubicBezTo>
                <a:cubicBezTo>
                  <a:pt x="979542" y="2653842"/>
                  <a:pt x="966896" y="2648924"/>
                  <a:pt x="954951" y="2644006"/>
                </a:cubicBezTo>
                <a:cubicBezTo>
                  <a:pt x="949331" y="2641898"/>
                  <a:pt x="943007" y="2638385"/>
                  <a:pt x="938792" y="2633467"/>
                </a:cubicBezTo>
                <a:cubicBezTo>
                  <a:pt x="881179" y="2575151"/>
                  <a:pt x="834808" y="2509810"/>
                  <a:pt x="812325" y="2429012"/>
                </a:cubicBezTo>
                <a:cubicBezTo>
                  <a:pt x="805299" y="2403718"/>
                  <a:pt x="787734" y="2343997"/>
                  <a:pt x="790544" y="2339782"/>
                </a:cubicBezTo>
                <a:cubicBezTo>
                  <a:pt x="806704" y="2313083"/>
                  <a:pt x="806001" y="2284277"/>
                  <a:pt x="805299" y="2254768"/>
                </a:cubicBezTo>
                <a:cubicBezTo>
                  <a:pt x="804596" y="2216828"/>
                  <a:pt x="803191" y="2178887"/>
                  <a:pt x="801083" y="2140947"/>
                </a:cubicBezTo>
                <a:cubicBezTo>
                  <a:pt x="800380" y="2124085"/>
                  <a:pt x="797570" y="2064364"/>
                  <a:pt x="798273" y="2051015"/>
                </a:cubicBezTo>
                <a:cubicBezTo>
                  <a:pt x="798975" y="2038368"/>
                  <a:pt x="798975" y="2025722"/>
                  <a:pt x="801083" y="2013075"/>
                </a:cubicBezTo>
                <a:cubicBezTo>
                  <a:pt x="805299" y="1988484"/>
                  <a:pt x="808109" y="1963190"/>
                  <a:pt x="815838" y="1940707"/>
                </a:cubicBezTo>
                <a:cubicBezTo>
                  <a:pt x="822863" y="1920332"/>
                  <a:pt x="824971" y="1902767"/>
                  <a:pt x="816540" y="1882392"/>
                </a:cubicBezTo>
                <a:cubicBezTo>
                  <a:pt x="809514" y="1866232"/>
                  <a:pt x="806704" y="1847965"/>
                  <a:pt x="806001" y="1831102"/>
                </a:cubicBezTo>
                <a:cubicBezTo>
                  <a:pt x="804596" y="1800891"/>
                  <a:pt x="786328" y="1770679"/>
                  <a:pt x="786328" y="1740468"/>
                </a:cubicBezTo>
                <a:cubicBezTo>
                  <a:pt x="786328" y="1729929"/>
                  <a:pt x="786328" y="1717985"/>
                  <a:pt x="782113" y="1708851"/>
                </a:cubicBezTo>
                <a:cubicBezTo>
                  <a:pt x="762440" y="1665290"/>
                  <a:pt x="739957" y="1609082"/>
                  <a:pt x="707638" y="1571845"/>
                </a:cubicBezTo>
                <a:cubicBezTo>
                  <a:pt x="699207" y="1562711"/>
                  <a:pt x="680237" y="1528986"/>
                  <a:pt x="674616" y="1526879"/>
                </a:cubicBezTo>
                <a:cubicBezTo>
                  <a:pt x="646512" y="1514232"/>
                  <a:pt x="624029" y="1485425"/>
                  <a:pt x="614895" y="1456619"/>
                </a:cubicBezTo>
                <a:cubicBezTo>
                  <a:pt x="602951" y="1418679"/>
                  <a:pt x="594520" y="1415868"/>
                  <a:pt x="594520" y="1376523"/>
                </a:cubicBezTo>
                <a:cubicBezTo>
                  <a:pt x="594520" y="1359661"/>
                  <a:pt x="547446" y="1357553"/>
                  <a:pt x="531286" y="1348419"/>
                </a:cubicBezTo>
                <a:cubicBezTo>
                  <a:pt x="462432" y="1312587"/>
                  <a:pt x="423789" y="1273944"/>
                  <a:pt x="356340" y="1236706"/>
                </a:cubicBezTo>
                <a:cubicBezTo>
                  <a:pt x="338775" y="1226870"/>
                  <a:pt x="319102" y="1219844"/>
                  <a:pt x="302240" y="1210008"/>
                </a:cubicBezTo>
                <a:cubicBezTo>
                  <a:pt x="265002" y="1187525"/>
                  <a:pt x="227765" y="1165744"/>
                  <a:pt x="191932" y="1140451"/>
                </a:cubicBezTo>
                <a:cubicBezTo>
                  <a:pt x="149777" y="1110942"/>
                  <a:pt x="108324" y="1080028"/>
                  <a:pt x="68276" y="1047708"/>
                </a:cubicBezTo>
                <a:cubicBezTo>
                  <a:pt x="51413" y="1034359"/>
                  <a:pt x="38767" y="1015389"/>
                  <a:pt x="24715" y="998527"/>
                </a:cubicBezTo>
                <a:cubicBezTo>
                  <a:pt x="-6200" y="960586"/>
                  <a:pt x="-4092" y="918431"/>
                  <a:pt x="9258" y="875572"/>
                </a:cubicBezTo>
                <a:cubicBezTo>
                  <a:pt x="41577" y="767373"/>
                  <a:pt x="120268" y="641608"/>
                  <a:pt x="181394" y="544650"/>
                </a:cubicBezTo>
                <a:cubicBezTo>
                  <a:pt x="196851" y="520761"/>
                  <a:pt x="213010" y="497576"/>
                  <a:pt x="228467" y="473688"/>
                </a:cubicBezTo>
                <a:cubicBezTo>
                  <a:pt x="243222" y="449799"/>
                  <a:pt x="240412" y="438558"/>
                  <a:pt x="219334" y="420290"/>
                </a:cubicBezTo>
                <a:cubicBezTo>
                  <a:pt x="213713" y="415372"/>
                  <a:pt x="201066" y="405536"/>
                  <a:pt x="201066" y="397807"/>
                </a:cubicBezTo>
                <a:cubicBezTo>
                  <a:pt x="199661" y="354246"/>
                  <a:pt x="199661" y="310685"/>
                  <a:pt x="200364" y="267124"/>
                </a:cubicBezTo>
                <a:cubicBezTo>
                  <a:pt x="200364" y="260801"/>
                  <a:pt x="213713" y="254478"/>
                  <a:pt x="216523" y="248154"/>
                </a:cubicBezTo>
                <a:cubicBezTo>
                  <a:pt x="219334" y="241128"/>
                  <a:pt x="224252" y="234805"/>
                  <a:pt x="224954" y="227076"/>
                </a:cubicBezTo>
                <a:cubicBezTo>
                  <a:pt x="235493" y="156114"/>
                  <a:pt x="274136" y="100609"/>
                  <a:pt x="329641" y="59156"/>
                </a:cubicBezTo>
                <a:cubicBezTo>
                  <a:pt x="358448" y="38078"/>
                  <a:pt x="394280" y="21918"/>
                  <a:pt x="433625" y="20513"/>
                </a:cubicBezTo>
                <a:cubicBezTo>
                  <a:pt x="461027" y="19108"/>
                  <a:pt x="488428" y="17000"/>
                  <a:pt x="515829" y="12082"/>
                </a:cubicBezTo>
                <a:cubicBezTo>
                  <a:pt x="576252" y="1543"/>
                  <a:pt x="563606" y="-12509"/>
                  <a:pt x="623326" y="21216"/>
                </a:cubicBezTo>
                <a:cubicBezTo>
                  <a:pt x="654943" y="38781"/>
                  <a:pt x="689370" y="58453"/>
                  <a:pt x="720987" y="75316"/>
                </a:cubicBezTo>
                <a:cubicBezTo>
                  <a:pt x="791949" y="112553"/>
                  <a:pt x="836213" y="108338"/>
                  <a:pt x="907175" y="144873"/>
                </a:cubicBezTo>
                <a:cubicBezTo>
                  <a:pt x="935279" y="159627"/>
                  <a:pt x="974624" y="180705"/>
                  <a:pt x="1004836" y="190541"/>
                </a:cubicBezTo>
                <a:cubicBezTo>
                  <a:pt x="1082121" y="248857"/>
                  <a:pt x="1096876" y="253775"/>
                  <a:pt x="1143247" y="283987"/>
                </a:cubicBezTo>
                <a:cubicBezTo>
                  <a:pt x="1266201" y="364785"/>
                  <a:pt x="1261283" y="387971"/>
                  <a:pt x="1300629" y="501089"/>
                </a:cubicBezTo>
                <a:cubicBezTo>
                  <a:pt x="1309762" y="528490"/>
                  <a:pt x="1330138" y="554486"/>
                  <a:pt x="1344189" y="580482"/>
                </a:cubicBezTo>
                <a:cubicBezTo>
                  <a:pt x="1372293" y="631772"/>
                  <a:pt x="1398289" y="686574"/>
                  <a:pt x="1405315" y="744187"/>
                </a:cubicBezTo>
                <a:cubicBezTo>
                  <a:pt x="1412341" y="795476"/>
                  <a:pt x="1419367" y="846063"/>
                  <a:pt x="1443958" y="893137"/>
                </a:cubicBezTo>
                <a:cubicBezTo>
                  <a:pt x="1453794" y="911405"/>
                  <a:pt x="1455902" y="933888"/>
                  <a:pt x="1460118" y="954966"/>
                </a:cubicBezTo>
                <a:cubicBezTo>
                  <a:pt x="1465036" y="976746"/>
                  <a:pt x="1467144" y="998527"/>
                  <a:pt x="1472062" y="1020307"/>
                </a:cubicBezTo>
                <a:cubicBezTo>
                  <a:pt x="1482601" y="1063868"/>
                  <a:pt x="1479790" y="1106726"/>
                  <a:pt x="1465036" y="1148882"/>
                </a:cubicBezTo>
                <a:cubicBezTo>
                  <a:pt x="1461523" y="1160124"/>
                  <a:pt x="1429204" y="1199469"/>
                  <a:pt x="1427096" y="1211413"/>
                </a:cubicBezTo>
                <a:cubicBezTo>
                  <a:pt x="1422178" y="1237409"/>
                  <a:pt x="1408828" y="1238814"/>
                  <a:pt x="1432014" y="1254271"/>
                </a:cubicBezTo>
                <a:cubicBezTo>
                  <a:pt x="1436230" y="1257082"/>
                  <a:pt x="1441148" y="1259892"/>
                  <a:pt x="1445363" y="1263405"/>
                </a:cubicBezTo>
                <a:cubicBezTo>
                  <a:pt x="1491032" y="1302751"/>
                  <a:pt x="1481898" y="1304858"/>
                  <a:pt x="1462928" y="1343501"/>
                </a:cubicBezTo>
                <a:cubicBezTo>
                  <a:pt x="1457307" y="1354743"/>
                  <a:pt x="1457307" y="1369497"/>
                  <a:pt x="1453794" y="1382144"/>
                </a:cubicBezTo>
                <a:cubicBezTo>
                  <a:pt x="1442553" y="1425002"/>
                  <a:pt x="1479088" y="1465050"/>
                  <a:pt x="1479790" y="1507206"/>
                </a:cubicBezTo>
                <a:cubicBezTo>
                  <a:pt x="1479790" y="1518447"/>
                  <a:pt x="1467846" y="1528986"/>
                  <a:pt x="1472062" y="1539525"/>
                </a:cubicBezTo>
                <a:cubicBezTo>
                  <a:pt x="1487519" y="1574655"/>
                  <a:pt x="1453092" y="1616108"/>
                  <a:pt x="1468549" y="1651238"/>
                </a:cubicBezTo>
                <a:cubicBezTo>
                  <a:pt x="1476980" y="1670911"/>
                  <a:pt x="1488924" y="1690583"/>
                  <a:pt x="1494545" y="1710959"/>
                </a:cubicBezTo>
                <a:cubicBezTo>
                  <a:pt x="1509299" y="1768572"/>
                  <a:pt x="1508597" y="1907685"/>
                  <a:pt x="1517028" y="1924548"/>
                </a:cubicBezTo>
                <a:cubicBezTo>
                  <a:pt x="1535998" y="1965298"/>
                  <a:pt x="1558481" y="2008157"/>
                  <a:pt x="1566912" y="2051718"/>
                </a:cubicBezTo>
                <a:cubicBezTo>
                  <a:pt x="1571830" y="2077714"/>
                  <a:pt x="1577451" y="2103710"/>
                  <a:pt x="1582369" y="2129706"/>
                </a:cubicBezTo>
                <a:cubicBezTo>
                  <a:pt x="1582369" y="2131111"/>
                  <a:pt x="1583072" y="2132516"/>
                  <a:pt x="1582369" y="2133219"/>
                </a:cubicBezTo>
                <a:cubicBezTo>
                  <a:pt x="1564102" y="2157810"/>
                  <a:pt x="1581667" y="2179590"/>
                  <a:pt x="1587288" y="2202776"/>
                </a:cubicBezTo>
                <a:cubicBezTo>
                  <a:pt x="1590801" y="2218233"/>
                  <a:pt x="1590801" y="2234392"/>
                  <a:pt x="1590098" y="2249850"/>
                </a:cubicBezTo>
                <a:cubicBezTo>
                  <a:pt x="1590098" y="2255470"/>
                  <a:pt x="1581667" y="2280764"/>
                  <a:pt x="1573938" y="2287087"/>
                </a:cubicBezTo>
                <a:cubicBezTo>
                  <a:pt x="1580964" y="2291303"/>
                  <a:pt x="1609068" y="2296221"/>
                  <a:pt x="1616797" y="2300436"/>
                </a:cubicBezTo>
                <a:cubicBezTo>
                  <a:pt x="1654034" y="2318001"/>
                  <a:pt x="1739751" y="2335566"/>
                  <a:pt x="1776988" y="2351726"/>
                </a:cubicBezTo>
                <a:cubicBezTo>
                  <a:pt x="1784717" y="2355239"/>
                  <a:pt x="1794553" y="2355239"/>
                  <a:pt x="1802984" y="2354536"/>
                </a:cubicBezTo>
                <a:cubicBezTo>
                  <a:pt x="1822657" y="2354536"/>
                  <a:pt x="1835304" y="2364373"/>
                  <a:pt x="1849356" y="2377020"/>
                </a:cubicBezTo>
                <a:cubicBezTo>
                  <a:pt x="1864110" y="2390369"/>
                  <a:pt x="1891511" y="2383343"/>
                  <a:pt x="1909076" y="2394584"/>
                </a:cubicBezTo>
                <a:cubicBezTo>
                  <a:pt x="1925236" y="2405123"/>
                  <a:pt x="1939991" y="2417067"/>
                  <a:pt x="1955448" y="2429012"/>
                </a:cubicBezTo>
                <a:cubicBezTo>
                  <a:pt x="1968094" y="2438848"/>
                  <a:pt x="1979336" y="2450792"/>
                  <a:pt x="1992685" y="2459223"/>
                </a:cubicBezTo>
                <a:cubicBezTo>
                  <a:pt x="2051001" y="2495056"/>
                  <a:pt x="2066458" y="2527375"/>
                  <a:pt x="2054514" y="2595527"/>
                </a:cubicBezTo>
                <a:cubicBezTo>
                  <a:pt x="2046083" y="2646816"/>
                  <a:pt x="2032733" y="2713563"/>
                  <a:pt x="2022194" y="2764852"/>
                </a:cubicBezTo>
                <a:cubicBezTo>
                  <a:pt x="2015168" y="2799982"/>
                  <a:pt x="2003224" y="2918018"/>
                  <a:pt x="1999711" y="2943311"/>
                </a:cubicBezTo>
                <a:cubicBezTo>
                  <a:pt x="1989875" y="3010058"/>
                  <a:pt x="1913995" y="3241915"/>
                  <a:pt x="1909076" y="3258777"/>
                </a:cubicBezTo>
                <a:cubicBezTo>
                  <a:pt x="1896430" y="3300230"/>
                  <a:pt x="1869731" y="3468853"/>
                  <a:pt x="1860597" y="3507496"/>
                </a:cubicBezTo>
                <a:cubicBezTo>
                  <a:pt x="1862705" y="3508901"/>
                  <a:pt x="1864813" y="3510306"/>
                  <a:pt x="1866921" y="3511712"/>
                </a:cubicBezTo>
                <a:cubicBezTo>
                  <a:pt x="1871839" y="3509604"/>
                  <a:pt x="1877460" y="3508199"/>
                  <a:pt x="1882378" y="3504686"/>
                </a:cubicBezTo>
                <a:cubicBezTo>
                  <a:pt x="1896430" y="3494849"/>
                  <a:pt x="1909779" y="3483608"/>
                  <a:pt x="1925236" y="3475879"/>
                </a:cubicBezTo>
                <a:cubicBezTo>
                  <a:pt x="1932965" y="3471664"/>
                  <a:pt x="1944206" y="3474474"/>
                  <a:pt x="1954042" y="3473771"/>
                </a:cubicBezTo>
                <a:cubicBezTo>
                  <a:pt x="1953340" y="3482905"/>
                  <a:pt x="1954745" y="3492039"/>
                  <a:pt x="1951935" y="3500470"/>
                </a:cubicBezTo>
                <a:cubicBezTo>
                  <a:pt x="1940693" y="3541923"/>
                  <a:pt x="1935073" y="3575648"/>
                  <a:pt x="1923831" y="3617101"/>
                </a:cubicBezTo>
                <a:cubicBezTo>
                  <a:pt x="1921723" y="3624829"/>
                  <a:pt x="1922426" y="3633261"/>
                  <a:pt x="1921723" y="3639584"/>
                </a:cubicBezTo>
                <a:cubicBezTo>
                  <a:pt x="1934370" y="3645205"/>
                  <a:pt x="1944909" y="3650123"/>
                  <a:pt x="1955448" y="3653636"/>
                </a:cubicBezTo>
                <a:cubicBezTo>
                  <a:pt x="1984957" y="3664877"/>
                  <a:pt x="1978633" y="3656446"/>
                  <a:pt x="1989172" y="3715464"/>
                </a:cubicBezTo>
                <a:cubicBezTo>
                  <a:pt x="1989875" y="3719680"/>
                  <a:pt x="1987767" y="3724598"/>
                  <a:pt x="1986362" y="3728813"/>
                </a:cubicBezTo>
                <a:cubicBezTo>
                  <a:pt x="1983552" y="3735137"/>
                  <a:pt x="1968797" y="3728111"/>
                  <a:pt x="1970202" y="3732326"/>
                </a:cubicBezTo>
                <a:cubicBezTo>
                  <a:pt x="1973715" y="3742865"/>
                  <a:pt x="1986362" y="3768861"/>
                  <a:pt x="1994793" y="3774482"/>
                </a:cubicBezTo>
                <a:cubicBezTo>
                  <a:pt x="2043272" y="3803289"/>
                  <a:pt x="2060837" y="3842634"/>
                  <a:pt x="2101588" y="3879871"/>
                </a:cubicBezTo>
                <a:cubicBezTo>
                  <a:pt x="2117045" y="3893923"/>
                  <a:pt x="2134610" y="3898139"/>
                  <a:pt x="2153580" y="3900247"/>
                </a:cubicBezTo>
                <a:cubicBezTo>
                  <a:pt x="2180981" y="3904462"/>
                  <a:pt x="2209085" y="3907975"/>
                  <a:pt x="2236486" y="3912894"/>
                </a:cubicBezTo>
                <a:cubicBezTo>
                  <a:pt x="2242107" y="3913596"/>
                  <a:pt x="2250538" y="3917812"/>
                  <a:pt x="2252646" y="3922027"/>
                </a:cubicBezTo>
                <a:cubicBezTo>
                  <a:pt x="2263887" y="3944510"/>
                  <a:pt x="2275129" y="3967696"/>
                  <a:pt x="2282857" y="3991584"/>
                </a:cubicBezTo>
                <a:cubicBezTo>
                  <a:pt x="2287775" y="4007744"/>
                  <a:pt x="2276534" y="4016878"/>
                  <a:pt x="2259672" y="4021093"/>
                </a:cubicBezTo>
                <a:cubicBezTo>
                  <a:pt x="2221732" y="4028822"/>
                  <a:pt x="2183791" y="4039361"/>
                  <a:pt x="2145851" y="4041468"/>
                </a:cubicBezTo>
                <a:cubicBezTo>
                  <a:pt x="2065053" y="4046387"/>
                  <a:pt x="1997603" y="4032335"/>
                  <a:pt x="1917508" y="4019688"/>
                </a:cubicBezTo>
                <a:cubicBezTo>
                  <a:pt x="1836709" y="4006339"/>
                  <a:pt x="1755208" y="3994395"/>
                  <a:pt x="1674409" y="3978938"/>
                </a:cubicBezTo>
                <a:cubicBezTo>
                  <a:pt x="1629443" y="3970506"/>
                  <a:pt x="1584477" y="3963481"/>
                  <a:pt x="1540214" y="3951536"/>
                </a:cubicBezTo>
                <a:cubicBezTo>
                  <a:pt x="1532485" y="3949429"/>
                  <a:pt x="1525459" y="3944510"/>
                  <a:pt x="1518433" y="3939592"/>
                </a:cubicBezTo>
                <a:cubicBezTo>
                  <a:pt x="1509299" y="3933269"/>
                  <a:pt x="1507192" y="3925540"/>
                  <a:pt x="1510002" y="3913596"/>
                </a:cubicBezTo>
                <a:cubicBezTo>
                  <a:pt x="1526162" y="3838419"/>
                  <a:pt x="1553563" y="3766754"/>
                  <a:pt x="1581667" y="3695792"/>
                </a:cubicBezTo>
                <a:cubicBezTo>
                  <a:pt x="1593611" y="3665580"/>
                  <a:pt x="1599232" y="3627640"/>
                  <a:pt x="1573938" y="3602346"/>
                </a:cubicBezTo>
                <a:cubicBezTo>
                  <a:pt x="1564804" y="3593213"/>
                  <a:pt x="1557779" y="3581971"/>
                  <a:pt x="1569723" y="3570027"/>
                </a:cubicBezTo>
                <a:cubicBezTo>
                  <a:pt x="1578154" y="3560893"/>
                  <a:pt x="1597124" y="3560893"/>
                  <a:pt x="1607663" y="3570730"/>
                </a:cubicBezTo>
                <a:cubicBezTo>
                  <a:pt x="1613284" y="3575648"/>
                  <a:pt x="1609068" y="3590402"/>
                  <a:pt x="1613986" y="3596725"/>
                </a:cubicBezTo>
                <a:cubicBezTo>
                  <a:pt x="1618202" y="3602346"/>
                  <a:pt x="1622417" y="3607264"/>
                  <a:pt x="1627336" y="3612183"/>
                </a:cubicBezTo>
                <a:cubicBezTo>
                  <a:pt x="1633659" y="3605859"/>
                  <a:pt x="1642793" y="3600238"/>
                  <a:pt x="1645603" y="3592510"/>
                </a:cubicBezTo>
                <a:cubicBezTo>
                  <a:pt x="1650521" y="3577756"/>
                  <a:pt x="1652629" y="3562298"/>
                  <a:pt x="1654737" y="3547544"/>
                </a:cubicBezTo>
                <a:cubicBezTo>
                  <a:pt x="1664573" y="3470961"/>
                  <a:pt x="1654034" y="3408430"/>
                  <a:pt x="1661060" y="3331144"/>
                </a:cubicBezTo>
                <a:cubicBezTo>
                  <a:pt x="1668789" y="3251751"/>
                  <a:pt x="1673707" y="3172358"/>
                  <a:pt x="1679328" y="3092262"/>
                </a:cubicBezTo>
                <a:cubicBezTo>
                  <a:pt x="1682841" y="3038865"/>
                  <a:pt x="1695487" y="2986873"/>
                  <a:pt x="1710242" y="2935583"/>
                </a:cubicBezTo>
                <a:cubicBezTo>
                  <a:pt x="1724996" y="2884996"/>
                  <a:pt x="1742561" y="2835112"/>
                  <a:pt x="1755911" y="2784525"/>
                </a:cubicBezTo>
                <a:cubicBezTo>
                  <a:pt x="1763639" y="2757124"/>
                  <a:pt x="1761531" y="2755016"/>
                  <a:pt x="1734130" y="2746585"/>
                </a:cubicBezTo>
                <a:cubicBezTo>
                  <a:pt x="1708837" y="2738856"/>
                  <a:pt x="1661763" y="2733235"/>
                  <a:pt x="1635767" y="2726912"/>
                </a:cubicBezTo>
                <a:cubicBezTo>
                  <a:pt x="1620310" y="2723399"/>
                  <a:pt x="1542321" y="2719886"/>
                  <a:pt x="1522649" y="2715671"/>
                </a:cubicBezTo>
                <a:cubicBezTo>
                  <a:pt x="1518433" y="2770473"/>
                  <a:pt x="1513515" y="2821060"/>
                  <a:pt x="1510705" y="2872349"/>
                </a:cubicBezTo>
                <a:cubicBezTo>
                  <a:pt x="1507894" y="2913803"/>
                  <a:pt x="1514920" y="2957363"/>
                  <a:pt x="1504381" y="2996709"/>
                </a:cubicBezTo>
                <a:cubicBezTo>
                  <a:pt x="1492437" y="3040972"/>
                  <a:pt x="1520541" y="3085236"/>
                  <a:pt x="1512110" y="3128797"/>
                </a:cubicBezTo>
                <a:cubicBezTo>
                  <a:pt x="1505786" y="3160414"/>
                  <a:pt x="1517028" y="3177979"/>
                  <a:pt x="1510705" y="3209595"/>
                </a:cubicBezTo>
                <a:cubicBezTo>
                  <a:pt x="1503679" y="3246833"/>
                  <a:pt x="1496653" y="3284773"/>
                  <a:pt x="1484709" y="3320605"/>
                </a:cubicBezTo>
                <a:cubicBezTo>
                  <a:pt x="1479088" y="3338170"/>
                  <a:pt x="1490329" y="3352222"/>
                  <a:pt x="1476980" y="3366274"/>
                </a:cubicBezTo>
                <a:cubicBezTo>
                  <a:pt x="1468549" y="3375408"/>
                  <a:pt x="1465036" y="3383136"/>
                  <a:pt x="1466441" y="3395783"/>
                </a:cubicBezTo>
                <a:cubicBezTo>
                  <a:pt x="1468549" y="3434426"/>
                  <a:pt x="1462226" y="3471664"/>
                  <a:pt x="1433419" y="3499767"/>
                </a:cubicBezTo>
                <a:cubicBezTo>
                  <a:pt x="1385643" y="3547544"/>
                  <a:pt x="1314680" y="3587592"/>
                  <a:pt x="1266201" y="3634666"/>
                </a:cubicBezTo>
                <a:cubicBezTo>
                  <a:pt x="1240205" y="3659959"/>
                  <a:pt x="1214209" y="3685955"/>
                  <a:pt x="1190321" y="3712654"/>
                </a:cubicBezTo>
                <a:cubicBezTo>
                  <a:pt x="1147463" y="3759728"/>
                  <a:pt x="1100389" y="3801884"/>
                  <a:pt x="1049099" y="3839824"/>
                </a:cubicBezTo>
                <a:cubicBezTo>
                  <a:pt x="1025211" y="3857389"/>
                  <a:pt x="909985" y="3931864"/>
                  <a:pt x="878368" y="3954347"/>
                </a:cubicBezTo>
                <a:cubicBezTo>
                  <a:pt x="835510" y="3985261"/>
                  <a:pt x="793354" y="4017580"/>
                  <a:pt x="751901" y="4050603"/>
                </a:cubicBezTo>
                <a:cubicBezTo>
                  <a:pt x="736444" y="4062546"/>
                  <a:pt x="742768" y="4092055"/>
                  <a:pt x="761035" y="4096974"/>
                </a:cubicBezTo>
                <a:cubicBezTo>
                  <a:pt x="775087" y="4101189"/>
                  <a:pt x="780708" y="4108918"/>
                  <a:pt x="784221" y="4122970"/>
                </a:cubicBezTo>
                <a:cubicBezTo>
                  <a:pt x="787734" y="4135616"/>
                  <a:pt x="787031" y="4155289"/>
                  <a:pt x="794760" y="4166531"/>
                </a:cubicBezTo>
                <a:cubicBezTo>
                  <a:pt x="806704" y="4183393"/>
                  <a:pt x="805299" y="4192527"/>
                  <a:pt x="785626" y="4196743"/>
                </a:cubicBezTo>
                <a:cubicBezTo>
                  <a:pt x="761738" y="4201661"/>
                  <a:pt x="744875" y="4197445"/>
                  <a:pt x="720284" y="4200256"/>
                </a:cubicBezTo>
                <a:cubicBezTo>
                  <a:pt x="706233" y="4202363"/>
                  <a:pt x="691478" y="4202363"/>
                  <a:pt x="677426" y="4204471"/>
                </a:cubicBezTo>
                <a:cubicBezTo>
                  <a:pt x="669698" y="4205876"/>
                  <a:pt x="661969" y="4208687"/>
                  <a:pt x="656348" y="4212902"/>
                </a:cubicBezTo>
                <a:cubicBezTo>
                  <a:pt x="651430" y="4217118"/>
                  <a:pt x="648620" y="4238195"/>
                  <a:pt x="644404" y="4243817"/>
                </a:cubicBezTo>
                <a:cubicBezTo>
                  <a:pt x="649322" y="4247330"/>
                  <a:pt x="654241" y="4250842"/>
                  <a:pt x="659861" y="4253653"/>
                </a:cubicBezTo>
                <a:cubicBezTo>
                  <a:pt x="662672" y="4255058"/>
                  <a:pt x="666185" y="4256463"/>
                  <a:pt x="669698" y="4257868"/>
                </a:cubicBezTo>
                <a:cubicBezTo>
                  <a:pt x="668292" y="4259273"/>
                  <a:pt x="667590" y="4260679"/>
                  <a:pt x="666887" y="4260679"/>
                </a:cubicBezTo>
                <a:cubicBezTo>
                  <a:pt x="633163" y="4248032"/>
                  <a:pt x="614193" y="4253653"/>
                  <a:pt x="598033" y="4278243"/>
                </a:cubicBezTo>
                <a:cubicBezTo>
                  <a:pt x="579765" y="4304942"/>
                  <a:pt x="542528" y="4323210"/>
                  <a:pt x="529881" y="4352719"/>
                </a:cubicBezTo>
                <a:cubicBezTo>
                  <a:pt x="507398" y="4404711"/>
                  <a:pt x="468755" y="4450379"/>
                  <a:pt x="463134" y="4509398"/>
                </a:cubicBezTo>
                <a:cubicBezTo>
                  <a:pt x="460324" y="4536799"/>
                  <a:pt x="449083" y="4557876"/>
                  <a:pt x="422384" y="4569821"/>
                </a:cubicBezTo>
                <a:cubicBezTo>
                  <a:pt x="415358" y="4572631"/>
                  <a:pt x="424492" y="4585980"/>
                  <a:pt x="418871" y="4590899"/>
                </a:cubicBezTo>
                <a:cubicBezTo>
                  <a:pt x="403414" y="4590899"/>
                  <a:pt x="387957" y="4590899"/>
                  <a:pt x="372500" y="4590899"/>
                </a:cubicBezTo>
                <a:close/>
                <a:moveTo>
                  <a:pt x="768764" y="739971"/>
                </a:moveTo>
                <a:cubicBezTo>
                  <a:pt x="763143" y="690790"/>
                  <a:pt x="763845" y="676035"/>
                  <a:pt x="791949" y="636690"/>
                </a:cubicBezTo>
                <a:cubicBezTo>
                  <a:pt x="794057" y="633879"/>
                  <a:pt x="795462" y="630366"/>
                  <a:pt x="796165" y="626853"/>
                </a:cubicBezTo>
                <a:cubicBezTo>
                  <a:pt x="807406" y="579077"/>
                  <a:pt x="831295" y="569943"/>
                  <a:pt x="876963" y="557296"/>
                </a:cubicBezTo>
                <a:cubicBezTo>
                  <a:pt x="903662" y="549568"/>
                  <a:pt x="954249" y="543947"/>
                  <a:pt x="982353" y="541137"/>
                </a:cubicBezTo>
                <a:cubicBezTo>
                  <a:pt x="984460" y="541137"/>
                  <a:pt x="985866" y="543947"/>
                  <a:pt x="987973" y="544650"/>
                </a:cubicBezTo>
                <a:cubicBezTo>
                  <a:pt x="994999" y="547460"/>
                  <a:pt x="1002728" y="551676"/>
                  <a:pt x="1009754" y="551676"/>
                </a:cubicBezTo>
                <a:cubicBezTo>
                  <a:pt x="1042073" y="551676"/>
                  <a:pt x="1050504" y="578374"/>
                  <a:pt x="1061746" y="598750"/>
                </a:cubicBezTo>
                <a:cubicBezTo>
                  <a:pt x="1072988" y="619827"/>
                  <a:pt x="1077203" y="631069"/>
                  <a:pt x="1087742" y="653552"/>
                </a:cubicBezTo>
                <a:cubicBezTo>
                  <a:pt x="1102497" y="687277"/>
                  <a:pt x="1110928" y="721704"/>
                  <a:pt x="1116549" y="758239"/>
                </a:cubicBezTo>
                <a:cubicBezTo>
                  <a:pt x="1117954" y="766670"/>
                  <a:pt x="1124980" y="754023"/>
                  <a:pt x="1131303" y="761752"/>
                </a:cubicBezTo>
                <a:cubicBezTo>
                  <a:pt x="1136924" y="769480"/>
                  <a:pt x="1148868" y="775804"/>
                  <a:pt x="1150273" y="784235"/>
                </a:cubicBezTo>
                <a:cubicBezTo>
                  <a:pt x="1154489" y="814446"/>
                  <a:pt x="1153083" y="846063"/>
                  <a:pt x="1115846" y="868546"/>
                </a:cubicBezTo>
                <a:cubicBezTo>
                  <a:pt x="1112333" y="870654"/>
                  <a:pt x="1107415" y="874870"/>
                  <a:pt x="1107415" y="878383"/>
                </a:cubicBezTo>
                <a:cubicBezTo>
                  <a:pt x="1107415" y="901568"/>
                  <a:pt x="1086337" y="966910"/>
                  <a:pt x="1088445" y="990095"/>
                </a:cubicBezTo>
                <a:cubicBezTo>
                  <a:pt x="1089147" y="994311"/>
                  <a:pt x="1100389" y="1030846"/>
                  <a:pt x="1103902" y="1029441"/>
                </a:cubicBezTo>
                <a:cubicBezTo>
                  <a:pt x="1119359" y="1023117"/>
                  <a:pt x="1134816" y="988690"/>
                  <a:pt x="1141139" y="970423"/>
                </a:cubicBezTo>
                <a:cubicBezTo>
                  <a:pt x="1142545" y="966207"/>
                  <a:pt x="1167135" y="940211"/>
                  <a:pt x="1170648" y="938806"/>
                </a:cubicBezTo>
                <a:cubicBezTo>
                  <a:pt x="1200860" y="928970"/>
                  <a:pt x="1203670" y="900866"/>
                  <a:pt x="1212804" y="876275"/>
                </a:cubicBezTo>
                <a:cubicBezTo>
                  <a:pt x="1214209" y="872059"/>
                  <a:pt x="1214209" y="866439"/>
                  <a:pt x="1212804" y="862223"/>
                </a:cubicBezTo>
                <a:cubicBezTo>
                  <a:pt x="1204373" y="839740"/>
                  <a:pt x="1195942" y="817959"/>
                  <a:pt x="1186808" y="796179"/>
                </a:cubicBezTo>
                <a:cubicBezTo>
                  <a:pt x="1159407" y="731540"/>
                  <a:pt x="1141139" y="663388"/>
                  <a:pt x="1127087" y="594534"/>
                </a:cubicBezTo>
                <a:cubicBezTo>
                  <a:pt x="1122169" y="569241"/>
                  <a:pt x="1121467" y="542542"/>
                  <a:pt x="1118656" y="516546"/>
                </a:cubicBezTo>
                <a:cubicBezTo>
                  <a:pt x="1117954" y="511628"/>
                  <a:pt x="1117251" y="507412"/>
                  <a:pt x="1115143" y="503197"/>
                </a:cubicBezTo>
                <a:cubicBezTo>
                  <a:pt x="1100389" y="471580"/>
                  <a:pt x="1073690" y="450502"/>
                  <a:pt x="1046289" y="430127"/>
                </a:cubicBezTo>
                <a:cubicBezTo>
                  <a:pt x="1009754" y="403428"/>
                  <a:pt x="972516" y="376027"/>
                  <a:pt x="938089" y="346518"/>
                </a:cubicBezTo>
                <a:cubicBezTo>
                  <a:pt x="891718" y="305767"/>
                  <a:pt x="873450" y="257288"/>
                  <a:pt x="816540" y="236210"/>
                </a:cubicBezTo>
                <a:cubicBezTo>
                  <a:pt x="801786" y="230589"/>
                  <a:pt x="789139" y="234805"/>
                  <a:pt x="782815" y="250262"/>
                </a:cubicBezTo>
                <a:cubicBezTo>
                  <a:pt x="772277" y="274853"/>
                  <a:pt x="763143" y="300146"/>
                  <a:pt x="751901" y="324035"/>
                </a:cubicBezTo>
                <a:cubicBezTo>
                  <a:pt x="746983" y="334574"/>
                  <a:pt x="740660" y="344410"/>
                  <a:pt x="732931" y="352841"/>
                </a:cubicBezTo>
                <a:cubicBezTo>
                  <a:pt x="717474" y="370406"/>
                  <a:pt x="699909" y="386566"/>
                  <a:pt x="683749" y="403428"/>
                </a:cubicBezTo>
                <a:cubicBezTo>
                  <a:pt x="657051" y="430829"/>
                  <a:pt x="634568" y="462446"/>
                  <a:pt x="603654" y="483524"/>
                </a:cubicBezTo>
                <a:cubicBezTo>
                  <a:pt x="548851" y="521464"/>
                  <a:pt x="484915" y="532003"/>
                  <a:pt x="418871" y="517248"/>
                </a:cubicBezTo>
                <a:cubicBezTo>
                  <a:pt x="394280" y="511628"/>
                  <a:pt x="373905" y="505304"/>
                  <a:pt x="355637" y="528490"/>
                </a:cubicBezTo>
                <a:cubicBezTo>
                  <a:pt x="350017" y="535516"/>
                  <a:pt x="337370" y="537624"/>
                  <a:pt x="333857" y="545352"/>
                </a:cubicBezTo>
                <a:cubicBezTo>
                  <a:pt x="314887" y="587508"/>
                  <a:pt x="279054" y="650742"/>
                  <a:pt x="268515" y="695708"/>
                </a:cubicBezTo>
                <a:cubicBezTo>
                  <a:pt x="253058" y="761049"/>
                  <a:pt x="224252" y="828498"/>
                  <a:pt x="214416" y="894542"/>
                </a:cubicBezTo>
                <a:cubicBezTo>
                  <a:pt x="210200" y="921944"/>
                  <a:pt x="212308" y="924754"/>
                  <a:pt x="239709" y="933185"/>
                </a:cubicBezTo>
                <a:cubicBezTo>
                  <a:pt x="334559" y="961992"/>
                  <a:pt x="423086" y="987988"/>
                  <a:pt x="497562" y="1056139"/>
                </a:cubicBezTo>
                <a:cubicBezTo>
                  <a:pt x="529178" y="1084946"/>
                  <a:pt x="551661" y="1061760"/>
                  <a:pt x="591709" y="1063165"/>
                </a:cubicBezTo>
                <a:cubicBezTo>
                  <a:pt x="593115" y="1063165"/>
                  <a:pt x="616300" y="1075812"/>
                  <a:pt x="617705" y="1074407"/>
                </a:cubicBezTo>
                <a:cubicBezTo>
                  <a:pt x="630352" y="1063165"/>
                  <a:pt x="635973" y="1061760"/>
                  <a:pt x="652133" y="1068084"/>
                </a:cubicBezTo>
                <a:cubicBezTo>
                  <a:pt x="658456" y="1070894"/>
                  <a:pt x="673913" y="1067381"/>
                  <a:pt x="681642" y="1066678"/>
                </a:cubicBezTo>
                <a:cubicBezTo>
                  <a:pt x="689370" y="1065976"/>
                  <a:pt x="711151" y="1063165"/>
                  <a:pt x="718177" y="1062463"/>
                </a:cubicBezTo>
                <a:cubicBezTo>
                  <a:pt x="754712" y="1059652"/>
                  <a:pt x="829187" y="1087756"/>
                  <a:pt x="856588" y="1064571"/>
                </a:cubicBezTo>
                <a:cubicBezTo>
                  <a:pt x="882584" y="1042790"/>
                  <a:pt x="853075" y="1006958"/>
                  <a:pt x="836213" y="976746"/>
                </a:cubicBezTo>
                <a:cubicBezTo>
                  <a:pt x="822161" y="951453"/>
                  <a:pt x="780708" y="904379"/>
                  <a:pt x="768764" y="878383"/>
                </a:cubicBezTo>
                <a:cubicBezTo>
                  <a:pt x="762440" y="864331"/>
                  <a:pt x="760332" y="849576"/>
                  <a:pt x="771574" y="834822"/>
                </a:cubicBezTo>
                <a:cubicBezTo>
                  <a:pt x="777195" y="827796"/>
                  <a:pt x="777897" y="815852"/>
                  <a:pt x="777195" y="806015"/>
                </a:cubicBezTo>
                <a:cubicBezTo>
                  <a:pt x="775087" y="786343"/>
                  <a:pt x="771574" y="763157"/>
                  <a:pt x="768764" y="739971"/>
                </a:cubicBezTo>
                <a:close/>
              </a:path>
            </a:pathLst>
          </a:custGeom>
          <a:solidFill>
            <a:srgbClr val="FFB90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7"/>
          <p:cNvSpPr txBox="1"/>
          <p:nvPr/>
        </p:nvSpPr>
        <p:spPr>
          <a:xfrm>
            <a:off x="323530" y="320459"/>
            <a:ext cx="6332248" cy="7242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 sz="4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7"/>
          <p:cNvSpPr txBox="1"/>
          <p:nvPr/>
        </p:nvSpPr>
        <p:spPr>
          <a:xfrm>
            <a:off x="612648" y="1600200"/>
            <a:ext cx="8153400" cy="585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4" lvl="0" marL="22860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C8102"/>
              </a:buClr>
              <a:buSzPts val="1600"/>
              <a:buFont typeface="Noto Sans Symbols"/>
              <a:buChar char="⮚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Participation aux évènements organisée par la mairie d’Epône et de Mézière (forum des associations)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1" name="Google Shape;251;p7"/>
          <p:cNvGrpSpPr/>
          <p:nvPr/>
        </p:nvGrpSpPr>
        <p:grpSpPr>
          <a:xfrm flipH="1">
            <a:off x="14289" y="185046"/>
            <a:ext cx="7187184" cy="1052040"/>
            <a:chOff x="5006326" y="5391623"/>
            <a:chExt cx="7185675" cy="1052040"/>
          </a:xfrm>
        </p:grpSpPr>
        <p:sp>
          <p:nvSpPr>
            <p:cNvPr id="252" name="Google Shape;252;p7"/>
            <p:cNvSpPr/>
            <p:nvPr/>
          </p:nvSpPr>
          <p:spPr>
            <a:xfrm flipH="1">
              <a:off x="5006326" y="5481074"/>
              <a:ext cx="7185674" cy="962589"/>
            </a:xfrm>
            <a:custGeom>
              <a:rect b="b" l="l" r="r" t="t"/>
              <a:pathLst>
                <a:path extrusionOk="0" h="962589" w="7185674">
                  <a:moveTo>
                    <a:pt x="7185674" y="0"/>
                  </a:moveTo>
                  <a:lnTo>
                    <a:pt x="0" y="0"/>
                  </a:lnTo>
                  <a:lnTo>
                    <a:pt x="0" y="962589"/>
                  </a:lnTo>
                  <a:lnTo>
                    <a:pt x="6924558" y="962589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 flipH="1">
              <a:off x="5115658" y="5391623"/>
              <a:ext cx="7076343" cy="965098"/>
            </a:xfrm>
            <a:custGeom>
              <a:rect b="b" l="l" r="r" t="t"/>
              <a:pathLst>
                <a:path extrusionOk="0" h="962589" w="7076343">
                  <a:moveTo>
                    <a:pt x="7076343" y="0"/>
                  </a:moveTo>
                  <a:lnTo>
                    <a:pt x="0" y="0"/>
                  </a:lnTo>
                  <a:lnTo>
                    <a:pt x="0" y="962589"/>
                  </a:lnTo>
                  <a:lnTo>
                    <a:pt x="6807987" y="962589"/>
                  </a:lnTo>
                  <a:close/>
                </a:path>
              </a:pathLst>
            </a:custGeom>
            <a:solidFill>
              <a:srgbClr val="EC810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4" name="Google Shape;254;p7"/>
          <p:cNvSpPr txBox="1"/>
          <p:nvPr/>
        </p:nvSpPr>
        <p:spPr>
          <a:xfrm>
            <a:off x="323529" y="320459"/>
            <a:ext cx="9984901" cy="7242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Bilan 2022</a:t>
            </a:r>
            <a:endParaRPr/>
          </a:p>
        </p:txBody>
      </p:sp>
      <p:pic>
        <p:nvPicPr>
          <p:cNvPr descr="Une image contenant carte&#10;&#10;Description générée automatiquement" id="255" name="Google Shape;25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-350131" y="3149224"/>
            <a:ext cx="3930140" cy="22107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nte, objet d’extérieur&#10;&#10;Description générée automatiquement" id="256" name="Google Shape;25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5226" y="2614644"/>
            <a:ext cx="5650302" cy="3178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 txBox="1"/>
          <p:nvPr/>
        </p:nvSpPr>
        <p:spPr>
          <a:xfrm>
            <a:off x="612648" y="1600200"/>
            <a:ext cx="8153400" cy="585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4" lvl="0" marL="22860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C8102"/>
              </a:buClr>
              <a:buSzPts val="1400"/>
              <a:buFont typeface="Noto Sans Symbols"/>
              <a:buChar char="⮚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Journée de Basket et AG 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8"/>
          <p:cNvSpPr/>
          <p:nvPr/>
        </p:nvSpPr>
        <p:spPr>
          <a:xfrm>
            <a:off x="228338" y="2085364"/>
            <a:ext cx="2438913" cy="4587590"/>
          </a:xfrm>
          <a:custGeom>
            <a:rect b="b" l="l" r="r" t="t"/>
            <a:pathLst>
              <a:path extrusionOk="0" h="6858000" w="3645937">
                <a:moveTo>
                  <a:pt x="3610947" y="2347028"/>
                </a:moveTo>
                <a:cubicBezTo>
                  <a:pt x="3573158" y="2232261"/>
                  <a:pt x="3491282" y="2143388"/>
                  <a:pt x="3452794" y="2028621"/>
                </a:cubicBezTo>
                <a:cubicBezTo>
                  <a:pt x="3440197" y="1991532"/>
                  <a:pt x="3421303" y="1955142"/>
                  <a:pt x="3401008" y="1922252"/>
                </a:cubicBezTo>
                <a:cubicBezTo>
                  <a:pt x="3353422" y="1845974"/>
                  <a:pt x="3303737" y="1798388"/>
                  <a:pt x="3253352" y="1723510"/>
                </a:cubicBezTo>
                <a:cubicBezTo>
                  <a:pt x="3200867" y="1644433"/>
                  <a:pt x="3211364" y="1561857"/>
                  <a:pt x="3182672" y="1470884"/>
                </a:cubicBezTo>
                <a:cubicBezTo>
                  <a:pt x="3164477" y="1411401"/>
                  <a:pt x="3133687" y="1360316"/>
                  <a:pt x="3088900" y="1316229"/>
                </a:cubicBezTo>
                <a:cubicBezTo>
                  <a:pt x="3000025" y="1228054"/>
                  <a:pt x="2962936" y="1160174"/>
                  <a:pt x="2874762" y="1071300"/>
                </a:cubicBezTo>
                <a:cubicBezTo>
                  <a:pt x="2801983" y="997821"/>
                  <a:pt x="2750198" y="967730"/>
                  <a:pt x="2652927" y="940438"/>
                </a:cubicBezTo>
                <a:cubicBezTo>
                  <a:pt x="2607440" y="927842"/>
                  <a:pt x="2435990" y="931341"/>
                  <a:pt x="2389104" y="921544"/>
                </a:cubicBezTo>
                <a:cubicBezTo>
                  <a:pt x="2383505" y="920144"/>
                  <a:pt x="2317025" y="919444"/>
                  <a:pt x="2314225" y="914546"/>
                </a:cubicBezTo>
                <a:cubicBezTo>
                  <a:pt x="2234449" y="745195"/>
                  <a:pt x="2342217" y="788582"/>
                  <a:pt x="2368110" y="639526"/>
                </a:cubicBezTo>
                <a:cubicBezTo>
                  <a:pt x="2419195" y="646524"/>
                  <a:pt x="2424793" y="598938"/>
                  <a:pt x="2424093" y="557650"/>
                </a:cubicBezTo>
                <a:cubicBezTo>
                  <a:pt x="2423394" y="500267"/>
                  <a:pt x="2457684" y="398796"/>
                  <a:pt x="2381406" y="412792"/>
                </a:cubicBezTo>
                <a:cubicBezTo>
                  <a:pt x="2385605" y="357508"/>
                  <a:pt x="2395402" y="342113"/>
                  <a:pt x="2382805" y="277032"/>
                </a:cubicBezTo>
                <a:cubicBezTo>
                  <a:pt x="2355513" y="134973"/>
                  <a:pt x="2265940" y="65693"/>
                  <a:pt x="2135777" y="23006"/>
                </a:cubicBezTo>
                <a:cubicBezTo>
                  <a:pt x="2129479" y="20906"/>
                  <a:pt x="2086792" y="9710"/>
                  <a:pt x="2079794" y="7610"/>
                </a:cubicBezTo>
                <a:cubicBezTo>
                  <a:pt x="2057400" y="2012"/>
                  <a:pt x="2028009" y="-2887"/>
                  <a:pt x="2002116" y="2012"/>
                </a:cubicBezTo>
                <a:cubicBezTo>
                  <a:pt x="1953830" y="11809"/>
                  <a:pt x="1866356" y="57296"/>
                  <a:pt x="1823668" y="87387"/>
                </a:cubicBezTo>
                <a:cubicBezTo>
                  <a:pt x="1788679" y="111880"/>
                  <a:pt x="1776082" y="145470"/>
                  <a:pt x="1759987" y="184659"/>
                </a:cubicBezTo>
                <a:cubicBezTo>
                  <a:pt x="1735494" y="245541"/>
                  <a:pt x="1727097" y="309222"/>
                  <a:pt x="1725697" y="374303"/>
                </a:cubicBezTo>
                <a:cubicBezTo>
                  <a:pt x="1724997" y="400896"/>
                  <a:pt x="1731295" y="402995"/>
                  <a:pt x="1692806" y="410693"/>
                </a:cubicBezTo>
                <a:cubicBezTo>
                  <a:pt x="1688608" y="411392"/>
                  <a:pt x="1684409" y="417691"/>
                  <a:pt x="1682310" y="422589"/>
                </a:cubicBezTo>
                <a:cubicBezTo>
                  <a:pt x="1657117" y="477173"/>
                  <a:pt x="1669013" y="533857"/>
                  <a:pt x="1684409" y="594739"/>
                </a:cubicBezTo>
                <a:cubicBezTo>
                  <a:pt x="1696305" y="641625"/>
                  <a:pt x="1720798" y="654222"/>
                  <a:pt x="1766285" y="640226"/>
                </a:cubicBezTo>
                <a:cubicBezTo>
                  <a:pt x="1782380" y="635327"/>
                  <a:pt x="1787979" y="703207"/>
                  <a:pt x="1790778" y="716503"/>
                </a:cubicBezTo>
                <a:cubicBezTo>
                  <a:pt x="1800575" y="764789"/>
                  <a:pt x="1820869" y="775986"/>
                  <a:pt x="1835565" y="787183"/>
                </a:cubicBezTo>
                <a:cubicBezTo>
                  <a:pt x="1869855" y="814475"/>
                  <a:pt x="1863557" y="988024"/>
                  <a:pt x="1755788" y="920844"/>
                </a:cubicBezTo>
                <a:cubicBezTo>
                  <a:pt x="1712401" y="893552"/>
                  <a:pt x="1664815" y="911747"/>
                  <a:pt x="1624926" y="941838"/>
                </a:cubicBezTo>
                <a:cubicBezTo>
                  <a:pt x="1594135" y="965631"/>
                  <a:pt x="1573141" y="943237"/>
                  <a:pt x="1543050" y="968430"/>
                </a:cubicBezTo>
                <a:cubicBezTo>
                  <a:pt x="1510860" y="995722"/>
                  <a:pt x="1474470" y="1011817"/>
                  <a:pt x="1433182" y="1017416"/>
                </a:cubicBezTo>
                <a:cubicBezTo>
                  <a:pt x="1383497" y="1023714"/>
                  <a:pt x="1312817" y="1049606"/>
                  <a:pt x="1279227" y="1085996"/>
                </a:cubicBezTo>
                <a:cubicBezTo>
                  <a:pt x="1151164" y="1227355"/>
                  <a:pt x="1146266" y="1403703"/>
                  <a:pt x="1186854" y="1584950"/>
                </a:cubicBezTo>
                <a:cubicBezTo>
                  <a:pt x="1200850" y="1647932"/>
                  <a:pt x="1208548" y="1727709"/>
                  <a:pt x="1172158" y="1781593"/>
                </a:cubicBezTo>
                <a:cubicBezTo>
                  <a:pt x="1145566" y="1820782"/>
                  <a:pt x="1150465" y="1866968"/>
                  <a:pt x="1149765" y="1915254"/>
                </a:cubicBezTo>
                <a:cubicBezTo>
                  <a:pt x="1149065" y="1969138"/>
                  <a:pt x="1136469" y="2022323"/>
                  <a:pt x="1109177" y="2070609"/>
                </a:cubicBezTo>
                <a:cubicBezTo>
                  <a:pt x="1090982" y="2103499"/>
                  <a:pt x="1050394" y="2113996"/>
                  <a:pt x="1030800" y="2103499"/>
                </a:cubicBezTo>
                <a:cubicBezTo>
                  <a:pt x="1004907" y="2089503"/>
                  <a:pt x="973416" y="2039818"/>
                  <a:pt x="986712" y="2011826"/>
                </a:cubicBezTo>
                <a:cubicBezTo>
                  <a:pt x="1003507" y="1976836"/>
                  <a:pt x="991611" y="1957242"/>
                  <a:pt x="952422" y="1957942"/>
                </a:cubicBezTo>
                <a:cubicBezTo>
                  <a:pt x="933528" y="1958641"/>
                  <a:pt x="913934" y="1964940"/>
                  <a:pt x="895039" y="1966339"/>
                </a:cubicBezTo>
                <a:cubicBezTo>
                  <a:pt x="875445" y="1967739"/>
                  <a:pt x="874045" y="1985234"/>
                  <a:pt x="856550" y="1978236"/>
                </a:cubicBezTo>
                <a:cubicBezTo>
                  <a:pt x="798467" y="1953743"/>
                  <a:pt x="745983" y="1941146"/>
                  <a:pt x="683701" y="1936948"/>
                </a:cubicBezTo>
                <a:cubicBezTo>
                  <a:pt x="655009" y="1934848"/>
                  <a:pt x="636814" y="1936248"/>
                  <a:pt x="624218" y="1910355"/>
                </a:cubicBezTo>
                <a:cubicBezTo>
                  <a:pt x="613721" y="1889361"/>
                  <a:pt x="604624" y="1864169"/>
                  <a:pt x="573833" y="1866968"/>
                </a:cubicBezTo>
                <a:cubicBezTo>
                  <a:pt x="543042" y="1869767"/>
                  <a:pt x="507352" y="1899858"/>
                  <a:pt x="499654" y="1927850"/>
                </a:cubicBezTo>
                <a:cubicBezTo>
                  <a:pt x="496155" y="1940447"/>
                  <a:pt x="488458" y="1939747"/>
                  <a:pt x="484959" y="1953043"/>
                </a:cubicBezTo>
                <a:cubicBezTo>
                  <a:pt x="478660" y="1976836"/>
                  <a:pt x="465364" y="1983834"/>
                  <a:pt x="443671" y="1972637"/>
                </a:cubicBezTo>
                <a:cubicBezTo>
                  <a:pt x="424776" y="1962840"/>
                  <a:pt x="418478" y="1968438"/>
                  <a:pt x="397484" y="1954443"/>
                </a:cubicBezTo>
                <a:cubicBezTo>
                  <a:pt x="360395" y="1959341"/>
                  <a:pt x="335202" y="1978935"/>
                  <a:pt x="310709" y="2002728"/>
                </a:cubicBezTo>
                <a:cubicBezTo>
                  <a:pt x="291815" y="2021623"/>
                  <a:pt x="284117" y="2044716"/>
                  <a:pt x="298813" y="2069909"/>
                </a:cubicBezTo>
                <a:cubicBezTo>
                  <a:pt x="307910" y="2086004"/>
                  <a:pt x="303711" y="2099300"/>
                  <a:pt x="289716" y="2109098"/>
                </a:cubicBezTo>
                <a:cubicBezTo>
                  <a:pt x="263823" y="2127292"/>
                  <a:pt x="236531" y="2151085"/>
                  <a:pt x="210639" y="2169280"/>
                </a:cubicBezTo>
                <a:cubicBezTo>
                  <a:pt x="172850" y="2195872"/>
                  <a:pt x="167251" y="2225963"/>
                  <a:pt x="188245" y="2267951"/>
                </a:cubicBezTo>
                <a:cubicBezTo>
                  <a:pt x="194543" y="2281247"/>
                  <a:pt x="189645" y="2300842"/>
                  <a:pt x="188945" y="2316937"/>
                </a:cubicBezTo>
                <a:cubicBezTo>
                  <a:pt x="185446" y="2362424"/>
                  <a:pt x="177748" y="2408610"/>
                  <a:pt x="178448" y="2454097"/>
                </a:cubicBezTo>
                <a:cubicBezTo>
                  <a:pt x="181947" y="2644441"/>
                  <a:pt x="329604" y="2877473"/>
                  <a:pt x="540942" y="2916662"/>
                </a:cubicBezTo>
                <a:cubicBezTo>
                  <a:pt x="624218" y="2932057"/>
                  <a:pt x="720790" y="2924360"/>
                  <a:pt x="804765" y="2901966"/>
                </a:cubicBezTo>
                <a:cubicBezTo>
                  <a:pt x="939826" y="2866277"/>
                  <a:pt x="1031499" y="2776703"/>
                  <a:pt x="1097980" y="2658437"/>
                </a:cubicBezTo>
                <a:cubicBezTo>
                  <a:pt x="1112676" y="2632545"/>
                  <a:pt x="1125972" y="2605253"/>
                  <a:pt x="1139268" y="2578660"/>
                </a:cubicBezTo>
                <a:cubicBezTo>
                  <a:pt x="1151864" y="2553468"/>
                  <a:pt x="1172158" y="2542971"/>
                  <a:pt x="1200150" y="2548569"/>
                </a:cubicBezTo>
                <a:cubicBezTo>
                  <a:pt x="1206448" y="2549969"/>
                  <a:pt x="1247736" y="2542271"/>
                  <a:pt x="1253335" y="2544371"/>
                </a:cubicBezTo>
                <a:cubicBezTo>
                  <a:pt x="1326813" y="2564665"/>
                  <a:pt x="1378598" y="2533874"/>
                  <a:pt x="1419186" y="2475791"/>
                </a:cubicBezTo>
                <a:cubicBezTo>
                  <a:pt x="1442280" y="2442200"/>
                  <a:pt x="1451377" y="2415608"/>
                  <a:pt x="1474470" y="2382718"/>
                </a:cubicBezTo>
                <a:cubicBezTo>
                  <a:pt x="1480069" y="2374320"/>
                  <a:pt x="1510860" y="2260953"/>
                  <a:pt x="1522056" y="2246257"/>
                </a:cubicBezTo>
                <a:cubicBezTo>
                  <a:pt x="1530454" y="2265852"/>
                  <a:pt x="1490565" y="2385517"/>
                  <a:pt x="1496164" y="2399513"/>
                </a:cubicBezTo>
                <a:cubicBezTo>
                  <a:pt x="1507361" y="2426805"/>
                  <a:pt x="1497563" y="2461795"/>
                  <a:pt x="1509460" y="2489087"/>
                </a:cubicBezTo>
                <a:cubicBezTo>
                  <a:pt x="1512959" y="2498184"/>
                  <a:pt x="1517857" y="2506582"/>
                  <a:pt x="1521356" y="2515679"/>
                </a:cubicBezTo>
                <a:cubicBezTo>
                  <a:pt x="1533253" y="2540872"/>
                  <a:pt x="1534653" y="2540172"/>
                  <a:pt x="1510860" y="2556267"/>
                </a:cubicBezTo>
                <a:cubicBezTo>
                  <a:pt x="1494064" y="2567464"/>
                  <a:pt x="1478669" y="2580760"/>
                  <a:pt x="1461874" y="2592656"/>
                </a:cubicBezTo>
                <a:cubicBezTo>
                  <a:pt x="1405190" y="2632545"/>
                  <a:pt x="1415687" y="2699725"/>
                  <a:pt x="1413588" y="2769705"/>
                </a:cubicBezTo>
                <a:cubicBezTo>
                  <a:pt x="1412188" y="2814492"/>
                  <a:pt x="1400292" y="2854380"/>
                  <a:pt x="1375799" y="2894268"/>
                </a:cubicBezTo>
                <a:cubicBezTo>
                  <a:pt x="1339410" y="2953751"/>
                  <a:pt x="1314917" y="3019532"/>
                  <a:pt x="1305819" y="3090211"/>
                </a:cubicBezTo>
                <a:cubicBezTo>
                  <a:pt x="1303720" y="3103507"/>
                  <a:pt x="1298821" y="3118203"/>
                  <a:pt x="1290424" y="3128700"/>
                </a:cubicBezTo>
                <a:cubicBezTo>
                  <a:pt x="1230941" y="3205678"/>
                  <a:pt x="1170759" y="3330241"/>
                  <a:pt x="1139268" y="3420515"/>
                </a:cubicBezTo>
                <a:cubicBezTo>
                  <a:pt x="1124572" y="3463203"/>
                  <a:pt x="1107777" y="3505190"/>
                  <a:pt x="1090982" y="3546478"/>
                </a:cubicBezTo>
                <a:cubicBezTo>
                  <a:pt x="1078386" y="3577969"/>
                  <a:pt x="1074187" y="3586367"/>
                  <a:pt x="1052493" y="3611559"/>
                </a:cubicBezTo>
                <a:cubicBezTo>
                  <a:pt x="1042696" y="3622756"/>
                  <a:pt x="1034299" y="3624855"/>
                  <a:pt x="1021702" y="3616458"/>
                </a:cubicBezTo>
                <a:cubicBezTo>
                  <a:pt x="997909" y="3600363"/>
                  <a:pt x="983213" y="3603162"/>
                  <a:pt x="976215" y="3631154"/>
                </a:cubicBezTo>
                <a:cubicBezTo>
                  <a:pt x="970617" y="3654247"/>
                  <a:pt x="968518" y="3716529"/>
                  <a:pt x="975516" y="3738222"/>
                </a:cubicBezTo>
                <a:cubicBezTo>
                  <a:pt x="990911" y="3785109"/>
                  <a:pt x="989512" y="3746620"/>
                  <a:pt x="1011205" y="3790707"/>
                </a:cubicBezTo>
                <a:cubicBezTo>
                  <a:pt x="1035698" y="3839693"/>
                  <a:pt x="1025201" y="3844591"/>
                  <a:pt x="1008406" y="3913171"/>
                </a:cubicBezTo>
                <a:cubicBezTo>
                  <a:pt x="990211" y="3986650"/>
                  <a:pt x="984613" y="4025838"/>
                  <a:pt x="977615" y="4101417"/>
                </a:cubicBezTo>
                <a:cubicBezTo>
                  <a:pt x="972716" y="4152502"/>
                  <a:pt x="957321" y="4202887"/>
                  <a:pt x="941925" y="4252573"/>
                </a:cubicBezTo>
                <a:cubicBezTo>
                  <a:pt x="931428" y="4286163"/>
                  <a:pt x="913234" y="4316954"/>
                  <a:pt x="899938" y="4349844"/>
                </a:cubicBezTo>
                <a:cubicBezTo>
                  <a:pt x="869846" y="4424722"/>
                  <a:pt x="820861" y="4489803"/>
                  <a:pt x="764877" y="4548586"/>
                </a:cubicBezTo>
                <a:cubicBezTo>
                  <a:pt x="676003" y="4641659"/>
                  <a:pt x="630516" y="4759225"/>
                  <a:pt x="599025" y="4882389"/>
                </a:cubicBezTo>
                <a:cubicBezTo>
                  <a:pt x="533245" y="5137115"/>
                  <a:pt x="469563" y="5392540"/>
                  <a:pt x="403083" y="5647266"/>
                </a:cubicBezTo>
                <a:cubicBezTo>
                  <a:pt x="393985" y="5683655"/>
                  <a:pt x="376490" y="5717945"/>
                  <a:pt x="363894" y="5753635"/>
                </a:cubicBezTo>
                <a:cubicBezTo>
                  <a:pt x="358995" y="5768330"/>
                  <a:pt x="357596" y="5784426"/>
                  <a:pt x="353397" y="5799821"/>
                </a:cubicBezTo>
                <a:cubicBezTo>
                  <a:pt x="333103" y="5887296"/>
                  <a:pt x="312109" y="5975470"/>
                  <a:pt x="291115" y="6062945"/>
                </a:cubicBezTo>
                <a:cubicBezTo>
                  <a:pt x="287616" y="6078340"/>
                  <a:pt x="280618" y="6094435"/>
                  <a:pt x="270821" y="6105632"/>
                </a:cubicBezTo>
                <a:cubicBezTo>
                  <a:pt x="261724" y="6116129"/>
                  <a:pt x="246328" y="6125226"/>
                  <a:pt x="233032" y="6127326"/>
                </a:cubicBezTo>
                <a:cubicBezTo>
                  <a:pt x="217637" y="6129425"/>
                  <a:pt x="209239" y="6133624"/>
                  <a:pt x="204340" y="6148320"/>
                </a:cubicBezTo>
                <a:cubicBezTo>
                  <a:pt x="171450" y="6249790"/>
                  <a:pt x="137860" y="6351261"/>
                  <a:pt x="105669" y="6452731"/>
                </a:cubicBezTo>
                <a:cubicBezTo>
                  <a:pt x="98671" y="6473725"/>
                  <a:pt x="95872" y="6495418"/>
                  <a:pt x="90274" y="6517112"/>
                </a:cubicBezTo>
                <a:cubicBezTo>
                  <a:pt x="88174" y="6525510"/>
                  <a:pt x="86075" y="6535307"/>
                  <a:pt x="81176" y="6541605"/>
                </a:cubicBezTo>
                <a:cubicBezTo>
                  <a:pt x="39189" y="6589891"/>
                  <a:pt x="20294" y="6648674"/>
                  <a:pt x="4199" y="6708856"/>
                </a:cubicBezTo>
                <a:cubicBezTo>
                  <a:pt x="3499" y="6712355"/>
                  <a:pt x="1400" y="6715155"/>
                  <a:pt x="0" y="6718653"/>
                </a:cubicBezTo>
                <a:cubicBezTo>
                  <a:pt x="0" y="6736148"/>
                  <a:pt x="0" y="6754343"/>
                  <a:pt x="0" y="6771838"/>
                </a:cubicBezTo>
                <a:cubicBezTo>
                  <a:pt x="15396" y="6815925"/>
                  <a:pt x="50385" y="6835519"/>
                  <a:pt x="92373" y="6839718"/>
                </a:cubicBezTo>
                <a:cubicBezTo>
                  <a:pt x="171450" y="6848815"/>
                  <a:pt x="250527" y="6854414"/>
                  <a:pt x="329604" y="6860012"/>
                </a:cubicBezTo>
                <a:cubicBezTo>
                  <a:pt x="367393" y="6862811"/>
                  <a:pt x="405882" y="6860712"/>
                  <a:pt x="443671" y="6861412"/>
                </a:cubicBezTo>
                <a:cubicBezTo>
                  <a:pt x="468863" y="6861412"/>
                  <a:pt x="484959" y="6853014"/>
                  <a:pt x="484259" y="6825022"/>
                </a:cubicBezTo>
                <a:cubicBezTo>
                  <a:pt x="483559" y="6791432"/>
                  <a:pt x="485658" y="6757842"/>
                  <a:pt x="481460" y="6724951"/>
                </a:cubicBezTo>
                <a:cubicBezTo>
                  <a:pt x="476561" y="6686463"/>
                  <a:pt x="484959" y="6652173"/>
                  <a:pt x="500354" y="6617183"/>
                </a:cubicBezTo>
                <a:cubicBezTo>
                  <a:pt x="517849" y="6576595"/>
                  <a:pt x="533245" y="6535307"/>
                  <a:pt x="547940" y="6494019"/>
                </a:cubicBezTo>
                <a:cubicBezTo>
                  <a:pt x="552139" y="6483522"/>
                  <a:pt x="554938" y="6471625"/>
                  <a:pt x="554938" y="6460429"/>
                </a:cubicBezTo>
                <a:cubicBezTo>
                  <a:pt x="554238" y="6410743"/>
                  <a:pt x="569634" y="6366656"/>
                  <a:pt x="597626" y="6326768"/>
                </a:cubicBezTo>
                <a:cubicBezTo>
                  <a:pt x="610222" y="6308573"/>
                  <a:pt x="610922" y="6290378"/>
                  <a:pt x="592727" y="6272183"/>
                </a:cubicBezTo>
                <a:cubicBezTo>
                  <a:pt x="584330" y="6263786"/>
                  <a:pt x="582230" y="6246291"/>
                  <a:pt x="582930" y="6233695"/>
                </a:cubicBezTo>
                <a:cubicBezTo>
                  <a:pt x="584330" y="6210601"/>
                  <a:pt x="585029" y="6190308"/>
                  <a:pt x="566835" y="6172113"/>
                </a:cubicBezTo>
                <a:cubicBezTo>
                  <a:pt x="551439" y="6156717"/>
                  <a:pt x="564036" y="6143421"/>
                  <a:pt x="573133" y="6130125"/>
                </a:cubicBezTo>
                <a:cubicBezTo>
                  <a:pt x="597626" y="6095835"/>
                  <a:pt x="622818" y="6061545"/>
                  <a:pt x="643812" y="6025155"/>
                </a:cubicBezTo>
                <a:cubicBezTo>
                  <a:pt x="652210" y="6011160"/>
                  <a:pt x="649411" y="5991565"/>
                  <a:pt x="652210" y="5974770"/>
                </a:cubicBezTo>
                <a:cubicBezTo>
                  <a:pt x="649411" y="5974070"/>
                  <a:pt x="645912" y="5973371"/>
                  <a:pt x="643113" y="5973371"/>
                </a:cubicBezTo>
                <a:cubicBezTo>
                  <a:pt x="641713" y="5976870"/>
                  <a:pt x="640313" y="5981068"/>
                  <a:pt x="637514" y="5983868"/>
                </a:cubicBezTo>
                <a:cubicBezTo>
                  <a:pt x="631916" y="5989466"/>
                  <a:pt x="624918" y="5993665"/>
                  <a:pt x="619319" y="5998563"/>
                </a:cubicBezTo>
                <a:cubicBezTo>
                  <a:pt x="615821" y="5990866"/>
                  <a:pt x="612322" y="5982468"/>
                  <a:pt x="609522" y="5974770"/>
                </a:cubicBezTo>
                <a:cubicBezTo>
                  <a:pt x="608823" y="5973371"/>
                  <a:pt x="610222" y="5971271"/>
                  <a:pt x="610922" y="5969872"/>
                </a:cubicBezTo>
                <a:cubicBezTo>
                  <a:pt x="644512" y="5881697"/>
                  <a:pt x="672504" y="5791424"/>
                  <a:pt x="713092" y="5706748"/>
                </a:cubicBezTo>
                <a:cubicBezTo>
                  <a:pt x="769076" y="5589183"/>
                  <a:pt x="834857" y="5475116"/>
                  <a:pt x="896439" y="5360349"/>
                </a:cubicBezTo>
                <a:cubicBezTo>
                  <a:pt x="906236" y="5341455"/>
                  <a:pt x="916733" y="5322561"/>
                  <a:pt x="929329" y="5305765"/>
                </a:cubicBezTo>
                <a:cubicBezTo>
                  <a:pt x="1035698" y="5158109"/>
                  <a:pt x="1110576" y="4987358"/>
                  <a:pt x="1147665" y="4812409"/>
                </a:cubicBezTo>
                <a:cubicBezTo>
                  <a:pt x="1153964" y="4780918"/>
                  <a:pt x="1165860" y="4749428"/>
                  <a:pt x="1181955" y="4721436"/>
                </a:cubicBezTo>
                <a:cubicBezTo>
                  <a:pt x="1233740" y="4629063"/>
                  <a:pt x="1324014" y="4538789"/>
                  <a:pt x="1376499" y="4446416"/>
                </a:cubicBezTo>
                <a:cubicBezTo>
                  <a:pt x="1410089" y="4387633"/>
                  <a:pt x="1444379" y="4329550"/>
                  <a:pt x="1489866" y="4277765"/>
                </a:cubicBezTo>
                <a:cubicBezTo>
                  <a:pt x="1525555" y="4237177"/>
                  <a:pt x="1552148" y="4187491"/>
                  <a:pt x="1580139" y="4140605"/>
                </a:cubicBezTo>
                <a:cubicBezTo>
                  <a:pt x="1601133" y="4106315"/>
                  <a:pt x="1610930" y="4101417"/>
                  <a:pt x="1645220" y="4121011"/>
                </a:cubicBezTo>
                <a:cubicBezTo>
                  <a:pt x="1647320" y="4122411"/>
                  <a:pt x="1778881" y="4132207"/>
                  <a:pt x="1777482" y="4134307"/>
                </a:cubicBezTo>
                <a:cubicBezTo>
                  <a:pt x="1735494" y="4223181"/>
                  <a:pt x="1712401" y="4244175"/>
                  <a:pt x="1694206" y="4293861"/>
                </a:cubicBezTo>
                <a:cubicBezTo>
                  <a:pt x="1692107" y="4300859"/>
                  <a:pt x="1665514" y="4338647"/>
                  <a:pt x="1662715" y="4344946"/>
                </a:cubicBezTo>
                <a:cubicBezTo>
                  <a:pt x="1610930" y="4456213"/>
                  <a:pt x="1570342" y="4587075"/>
                  <a:pt x="1539551" y="4691345"/>
                </a:cubicBezTo>
                <a:cubicBezTo>
                  <a:pt x="1505961" y="4804712"/>
                  <a:pt x="1501762" y="4798413"/>
                  <a:pt x="1508060" y="4916679"/>
                </a:cubicBezTo>
                <a:cubicBezTo>
                  <a:pt x="1510860" y="4969164"/>
                  <a:pt x="1530454" y="5007652"/>
                  <a:pt x="1577340" y="5032845"/>
                </a:cubicBezTo>
                <a:cubicBezTo>
                  <a:pt x="1637523" y="5065035"/>
                  <a:pt x="1731995" y="5104924"/>
                  <a:pt x="1804074" y="5100725"/>
                </a:cubicBezTo>
                <a:cubicBezTo>
                  <a:pt x="1832766" y="5099326"/>
                  <a:pt x="1833465" y="5139214"/>
                  <a:pt x="1825068" y="5167206"/>
                </a:cubicBezTo>
                <a:cubicBezTo>
                  <a:pt x="1806873" y="5227388"/>
                  <a:pt x="1799175" y="5286171"/>
                  <a:pt x="1783780" y="5347053"/>
                </a:cubicBezTo>
                <a:cubicBezTo>
                  <a:pt x="1771184" y="5397438"/>
                  <a:pt x="1762086" y="5449224"/>
                  <a:pt x="1756488" y="5501009"/>
                </a:cubicBezTo>
                <a:cubicBezTo>
                  <a:pt x="1753689" y="5531100"/>
                  <a:pt x="1742492" y="5563290"/>
                  <a:pt x="1750190" y="5592682"/>
                </a:cubicBezTo>
                <a:cubicBezTo>
                  <a:pt x="1773983" y="5685055"/>
                  <a:pt x="1860058" y="5727742"/>
                  <a:pt x="1948932" y="5693452"/>
                </a:cubicBezTo>
                <a:cubicBezTo>
                  <a:pt x="2016812" y="5667560"/>
                  <a:pt x="2035007" y="5613676"/>
                  <a:pt x="2082593" y="5561191"/>
                </a:cubicBezTo>
                <a:cubicBezTo>
                  <a:pt x="2138577" y="5498909"/>
                  <a:pt x="2182664" y="5428929"/>
                  <a:pt x="2214155" y="5351252"/>
                </a:cubicBezTo>
                <a:cubicBezTo>
                  <a:pt x="2226051" y="5321861"/>
                  <a:pt x="2238648" y="5291769"/>
                  <a:pt x="2256142" y="5265877"/>
                </a:cubicBezTo>
                <a:cubicBezTo>
                  <a:pt x="2287633" y="5218291"/>
                  <a:pt x="2347116" y="5167905"/>
                  <a:pt x="2329621" y="5114721"/>
                </a:cubicBezTo>
                <a:cubicBezTo>
                  <a:pt x="2307927" y="5047541"/>
                  <a:pt x="2279236" y="4990158"/>
                  <a:pt x="2298130" y="4923677"/>
                </a:cubicBezTo>
                <a:cubicBezTo>
                  <a:pt x="2316325" y="4859995"/>
                  <a:pt x="2331020" y="4795614"/>
                  <a:pt x="2347116" y="4731233"/>
                </a:cubicBezTo>
                <a:cubicBezTo>
                  <a:pt x="2359712" y="4680848"/>
                  <a:pt x="2352014" y="4633262"/>
                  <a:pt x="2322623" y="4589174"/>
                </a:cubicBezTo>
                <a:cubicBezTo>
                  <a:pt x="2317724" y="4582176"/>
                  <a:pt x="2277836" y="4574479"/>
                  <a:pt x="2273637" y="4566781"/>
                </a:cubicBezTo>
                <a:cubicBezTo>
                  <a:pt x="2239347" y="4512897"/>
                  <a:pt x="2236548" y="4492602"/>
                  <a:pt x="2279236" y="4443617"/>
                </a:cubicBezTo>
                <a:cubicBezTo>
                  <a:pt x="2350615" y="4360341"/>
                  <a:pt x="2433891" y="4281264"/>
                  <a:pt x="2507369" y="4200787"/>
                </a:cubicBezTo>
                <a:cubicBezTo>
                  <a:pt x="2533261" y="4172096"/>
                  <a:pt x="2607440" y="4142005"/>
                  <a:pt x="2634032" y="4114013"/>
                </a:cubicBezTo>
                <a:cubicBezTo>
                  <a:pt x="2669022" y="4077623"/>
                  <a:pt x="2684417" y="4033536"/>
                  <a:pt x="2689316" y="3984551"/>
                </a:cubicBezTo>
                <a:cubicBezTo>
                  <a:pt x="2693515" y="3946062"/>
                  <a:pt x="2703312" y="3910372"/>
                  <a:pt x="2728505" y="3879581"/>
                </a:cubicBezTo>
                <a:cubicBezTo>
                  <a:pt x="2736902" y="3869084"/>
                  <a:pt x="2741101" y="3854388"/>
                  <a:pt x="2745300" y="3841092"/>
                </a:cubicBezTo>
                <a:cubicBezTo>
                  <a:pt x="2763494" y="3783009"/>
                  <a:pt x="2785188" y="3726326"/>
                  <a:pt x="2822977" y="3676640"/>
                </a:cubicBezTo>
                <a:cubicBezTo>
                  <a:pt x="2859366" y="3629754"/>
                  <a:pt x="2877561" y="3574470"/>
                  <a:pt x="2890857" y="3517087"/>
                </a:cubicBezTo>
                <a:cubicBezTo>
                  <a:pt x="2930746" y="3342138"/>
                  <a:pt x="2962936" y="3137798"/>
                  <a:pt x="2981131" y="2958650"/>
                </a:cubicBezTo>
                <a:cubicBezTo>
                  <a:pt x="2982531" y="2942554"/>
                  <a:pt x="2989529" y="2935556"/>
                  <a:pt x="3004224" y="2931358"/>
                </a:cubicBezTo>
                <a:cubicBezTo>
                  <a:pt x="3084701" y="2908264"/>
                  <a:pt x="3165177" y="2856480"/>
                  <a:pt x="3244954" y="2831287"/>
                </a:cubicBezTo>
                <a:cubicBezTo>
                  <a:pt x="3261749" y="2825689"/>
                  <a:pt x="3326130" y="2785800"/>
                  <a:pt x="3340126" y="2773904"/>
                </a:cubicBezTo>
                <a:cubicBezTo>
                  <a:pt x="3411505" y="2713721"/>
                  <a:pt x="3490582" y="2696926"/>
                  <a:pt x="3579456" y="2668934"/>
                </a:cubicBezTo>
                <a:cubicBezTo>
                  <a:pt x="3618645" y="2656338"/>
                  <a:pt x="3643138" y="2624147"/>
                  <a:pt x="3645937" y="2582859"/>
                </a:cubicBezTo>
                <a:cubicBezTo>
                  <a:pt x="3653635" y="2498184"/>
                  <a:pt x="3636140" y="2422606"/>
                  <a:pt x="3610947" y="2347028"/>
                </a:cubicBezTo>
                <a:close/>
                <a:moveTo>
                  <a:pt x="3198068" y="2444300"/>
                </a:moveTo>
                <a:cubicBezTo>
                  <a:pt x="3149082" y="2462495"/>
                  <a:pt x="3056709" y="2521277"/>
                  <a:pt x="3000725" y="2541571"/>
                </a:cubicBezTo>
                <a:cubicBezTo>
                  <a:pt x="2990928" y="2212667"/>
                  <a:pt x="2950340" y="2329533"/>
                  <a:pt x="2976932" y="2090203"/>
                </a:cubicBezTo>
                <a:cubicBezTo>
                  <a:pt x="2988129" y="2097901"/>
                  <a:pt x="2994427" y="2100700"/>
                  <a:pt x="2999326" y="2104899"/>
                </a:cubicBezTo>
                <a:cubicBezTo>
                  <a:pt x="3028017" y="2130791"/>
                  <a:pt x="3118991" y="2248357"/>
                  <a:pt x="3148382" y="2273550"/>
                </a:cubicBezTo>
                <a:cubicBezTo>
                  <a:pt x="3181972" y="2302241"/>
                  <a:pt x="3210664" y="2333732"/>
                  <a:pt x="3226759" y="2375020"/>
                </a:cubicBezTo>
                <a:cubicBezTo>
                  <a:pt x="3242855" y="2414208"/>
                  <a:pt x="3236556" y="2430304"/>
                  <a:pt x="3198068" y="2444300"/>
                </a:cubicBezTo>
                <a:close/>
              </a:path>
            </a:pathLst>
          </a:custGeom>
          <a:solidFill>
            <a:srgbClr val="FFB90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3" name="Google Shape;263;p8"/>
          <p:cNvGrpSpPr/>
          <p:nvPr/>
        </p:nvGrpSpPr>
        <p:grpSpPr>
          <a:xfrm flipH="1">
            <a:off x="-7143" y="185046"/>
            <a:ext cx="7187184" cy="1052040"/>
            <a:chOff x="5006326" y="5391623"/>
            <a:chExt cx="7185675" cy="1052040"/>
          </a:xfrm>
        </p:grpSpPr>
        <p:sp>
          <p:nvSpPr>
            <p:cNvPr id="264" name="Google Shape;264;p8"/>
            <p:cNvSpPr/>
            <p:nvPr/>
          </p:nvSpPr>
          <p:spPr>
            <a:xfrm flipH="1">
              <a:off x="5006326" y="5481074"/>
              <a:ext cx="7185674" cy="962589"/>
            </a:xfrm>
            <a:custGeom>
              <a:rect b="b" l="l" r="r" t="t"/>
              <a:pathLst>
                <a:path extrusionOk="0" h="962589" w="7185674">
                  <a:moveTo>
                    <a:pt x="7185674" y="0"/>
                  </a:moveTo>
                  <a:lnTo>
                    <a:pt x="0" y="0"/>
                  </a:lnTo>
                  <a:lnTo>
                    <a:pt x="0" y="962589"/>
                  </a:lnTo>
                  <a:lnTo>
                    <a:pt x="6924558" y="962589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 flipH="1">
              <a:off x="5115658" y="5391623"/>
              <a:ext cx="7076343" cy="962589"/>
            </a:xfrm>
            <a:custGeom>
              <a:rect b="b" l="l" r="r" t="t"/>
              <a:pathLst>
                <a:path extrusionOk="0" h="962589" w="7076343">
                  <a:moveTo>
                    <a:pt x="7076343" y="0"/>
                  </a:moveTo>
                  <a:lnTo>
                    <a:pt x="0" y="0"/>
                  </a:lnTo>
                  <a:lnTo>
                    <a:pt x="0" y="962589"/>
                  </a:lnTo>
                  <a:lnTo>
                    <a:pt x="6807987" y="962589"/>
                  </a:lnTo>
                  <a:close/>
                </a:path>
              </a:pathLst>
            </a:custGeom>
            <a:solidFill>
              <a:srgbClr val="EC810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6" name="Google Shape;266;p8"/>
          <p:cNvSpPr txBox="1"/>
          <p:nvPr/>
        </p:nvSpPr>
        <p:spPr>
          <a:xfrm>
            <a:off x="323529" y="320459"/>
            <a:ext cx="9984901" cy="7242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Bilan 2021 </a:t>
            </a: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(4/8)</a:t>
            </a:r>
            <a:endParaRPr sz="4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intérieur, plafond, gens&#10;&#10;Description générée automatiquement" id="267" name="Google Shape;26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338" y="2085364"/>
            <a:ext cx="5635924" cy="42269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personne, sport athlétique, sport, foule&#10;&#10;Description générée automatiquement" id="268" name="Google Shape;26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48572" y="2085363"/>
            <a:ext cx="5635924" cy="422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9"/>
          <p:cNvSpPr txBox="1"/>
          <p:nvPr/>
        </p:nvSpPr>
        <p:spPr>
          <a:xfrm>
            <a:off x="612648" y="1600200"/>
            <a:ext cx="8153400" cy="585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4" lvl="0" marL="22860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C8102"/>
              </a:buClr>
              <a:buSzPts val="1400"/>
              <a:buFont typeface="Noto Sans Symbols"/>
              <a:buChar char="⮚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Portes ouvertes (120 personnes)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9"/>
          <p:cNvSpPr/>
          <p:nvPr/>
        </p:nvSpPr>
        <p:spPr>
          <a:xfrm>
            <a:off x="9472038" y="1771655"/>
            <a:ext cx="2640544" cy="4590288"/>
          </a:xfrm>
          <a:custGeom>
            <a:rect b="b" l="l" r="r" t="t"/>
            <a:pathLst>
              <a:path extrusionOk="0" h="4587950" w="2283436">
                <a:moveTo>
                  <a:pt x="372500" y="4590899"/>
                </a:moveTo>
                <a:cubicBezTo>
                  <a:pt x="324723" y="4556472"/>
                  <a:pt x="306456" y="4503777"/>
                  <a:pt x="298024" y="4451082"/>
                </a:cubicBezTo>
                <a:cubicBezTo>
                  <a:pt x="288188" y="4387849"/>
                  <a:pt x="290296" y="4323912"/>
                  <a:pt x="309266" y="4261381"/>
                </a:cubicBezTo>
                <a:cubicBezTo>
                  <a:pt x="321210" y="4221333"/>
                  <a:pt x="322615" y="4180583"/>
                  <a:pt x="321210" y="4139129"/>
                </a:cubicBezTo>
                <a:cubicBezTo>
                  <a:pt x="319805" y="4091353"/>
                  <a:pt x="327533" y="4044279"/>
                  <a:pt x="329641" y="3996503"/>
                </a:cubicBezTo>
                <a:cubicBezTo>
                  <a:pt x="330344" y="3981045"/>
                  <a:pt x="334559" y="3964886"/>
                  <a:pt x="340180" y="3949429"/>
                </a:cubicBezTo>
                <a:cubicBezTo>
                  <a:pt x="352827" y="3916407"/>
                  <a:pt x="375310" y="3907975"/>
                  <a:pt x="410440" y="3905868"/>
                </a:cubicBezTo>
                <a:cubicBezTo>
                  <a:pt x="458216" y="3903057"/>
                  <a:pt x="497562" y="3911488"/>
                  <a:pt x="542528" y="3923433"/>
                </a:cubicBezTo>
                <a:cubicBezTo>
                  <a:pt x="572739" y="3931161"/>
                  <a:pt x="598033" y="3926243"/>
                  <a:pt x="617003" y="3900247"/>
                </a:cubicBezTo>
                <a:cubicBezTo>
                  <a:pt x="626137" y="3887600"/>
                  <a:pt x="637378" y="3883384"/>
                  <a:pt x="652133" y="3886195"/>
                </a:cubicBezTo>
                <a:cubicBezTo>
                  <a:pt x="663374" y="3888303"/>
                  <a:pt x="671805" y="3884790"/>
                  <a:pt x="679534" y="3874251"/>
                </a:cubicBezTo>
                <a:cubicBezTo>
                  <a:pt x="711853" y="3829987"/>
                  <a:pt x="746983" y="3787832"/>
                  <a:pt x="777897" y="3742865"/>
                </a:cubicBezTo>
                <a:cubicBezTo>
                  <a:pt x="796165" y="3716167"/>
                  <a:pt x="872748" y="3591807"/>
                  <a:pt x="900149" y="3561596"/>
                </a:cubicBezTo>
                <a:cubicBezTo>
                  <a:pt x="958464" y="3497660"/>
                  <a:pt x="1046991" y="3475177"/>
                  <a:pt x="1117251" y="3425995"/>
                </a:cubicBezTo>
                <a:cubicBezTo>
                  <a:pt x="1130600" y="3416861"/>
                  <a:pt x="1141842" y="3403512"/>
                  <a:pt x="1153083" y="3391568"/>
                </a:cubicBezTo>
                <a:cubicBezTo>
                  <a:pt x="1165028" y="3378921"/>
                  <a:pt x="1162217" y="3364869"/>
                  <a:pt x="1150273" y="3355735"/>
                </a:cubicBezTo>
                <a:cubicBezTo>
                  <a:pt x="1109523" y="3324118"/>
                  <a:pt x="1112333" y="3279855"/>
                  <a:pt x="1105307" y="3232078"/>
                </a:cubicBezTo>
                <a:cubicBezTo>
                  <a:pt x="1100389" y="3199759"/>
                  <a:pt x="1093363" y="3167440"/>
                  <a:pt x="1082824" y="3137228"/>
                </a:cubicBezTo>
                <a:cubicBezTo>
                  <a:pt x="1068069" y="3092964"/>
                  <a:pt x="1061043" y="3047998"/>
                  <a:pt x="1066664" y="3001627"/>
                </a:cubicBezTo>
                <a:cubicBezTo>
                  <a:pt x="1071582" y="2966497"/>
                  <a:pt x="1066664" y="2932773"/>
                  <a:pt x="1058936" y="2899048"/>
                </a:cubicBezTo>
                <a:cubicBezTo>
                  <a:pt x="1054017" y="2875160"/>
                  <a:pt x="1054720" y="2853379"/>
                  <a:pt x="1061746" y="2830896"/>
                </a:cubicBezTo>
                <a:cubicBezTo>
                  <a:pt x="1063854" y="2822465"/>
                  <a:pt x="1062449" y="2812629"/>
                  <a:pt x="1061043" y="2803495"/>
                </a:cubicBezTo>
                <a:cubicBezTo>
                  <a:pt x="1057530" y="2788740"/>
                  <a:pt x="1051910" y="2773986"/>
                  <a:pt x="1048397" y="2759232"/>
                </a:cubicBezTo>
                <a:cubicBezTo>
                  <a:pt x="1046991" y="2754313"/>
                  <a:pt x="1048397" y="2747287"/>
                  <a:pt x="1051207" y="2744477"/>
                </a:cubicBezTo>
                <a:cubicBezTo>
                  <a:pt x="1063151" y="2731830"/>
                  <a:pt x="1043478" y="2717778"/>
                  <a:pt x="1041371" y="2703727"/>
                </a:cubicBezTo>
                <a:cubicBezTo>
                  <a:pt x="1040668" y="2700916"/>
                  <a:pt x="1039263" y="2697403"/>
                  <a:pt x="1037155" y="2695998"/>
                </a:cubicBezTo>
                <a:cubicBezTo>
                  <a:pt x="1011159" y="2685459"/>
                  <a:pt x="1023103" y="2658058"/>
                  <a:pt x="992189" y="2655247"/>
                </a:cubicBezTo>
                <a:cubicBezTo>
                  <a:pt x="979542" y="2653842"/>
                  <a:pt x="966896" y="2648924"/>
                  <a:pt x="954951" y="2644006"/>
                </a:cubicBezTo>
                <a:cubicBezTo>
                  <a:pt x="949331" y="2641898"/>
                  <a:pt x="943007" y="2638385"/>
                  <a:pt x="938792" y="2633467"/>
                </a:cubicBezTo>
                <a:cubicBezTo>
                  <a:pt x="881179" y="2575151"/>
                  <a:pt x="834808" y="2509810"/>
                  <a:pt x="812325" y="2429012"/>
                </a:cubicBezTo>
                <a:cubicBezTo>
                  <a:pt x="805299" y="2403718"/>
                  <a:pt x="787734" y="2343997"/>
                  <a:pt x="790544" y="2339782"/>
                </a:cubicBezTo>
                <a:cubicBezTo>
                  <a:pt x="806704" y="2313083"/>
                  <a:pt x="806001" y="2284277"/>
                  <a:pt x="805299" y="2254768"/>
                </a:cubicBezTo>
                <a:cubicBezTo>
                  <a:pt x="804596" y="2216828"/>
                  <a:pt x="803191" y="2178887"/>
                  <a:pt x="801083" y="2140947"/>
                </a:cubicBezTo>
                <a:cubicBezTo>
                  <a:pt x="800380" y="2124085"/>
                  <a:pt x="797570" y="2064364"/>
                  <a:pt x="798273" y="2051015"/>
                </a:cubicBezTo>
                <a:cubicBezTo>
                  <a:pt x="798975" y="2038368"/>
                  <a:pt x="798975" y="2025722"/>
                  <a:pt x="801083" y="2013075"/>
                </a:cubicBezTo>
                <a:cubicBezTo>
                  <a:pt x="805299" y="1988484"/>
                  <a:pt x="808109" y="1963190"/>
                  <a:pt x="815838" y="1940707"/>
                </a:cubicBezTo>
                <a:cubicBezTo>
                  <a:pt x="822863" y="1920332"/>
                  <a:pt x="824971" y="1902767"/>
                  <a:pt x="816540" y="1882392"/>
                </a:cubicBezTo>
                <a:cubicBezTo>
                  <a:pt x="809514" y="1866232"/>
                  <a:pt x="806704" y="1847965"/>
                  <a:pt x="806001" y="1831102"/>
                </a:cubicBezTo>
                <a:cubicBezTo>
                  <a:pt x="804596" y="1800891"/>
                  <a:pt x="786328" y="1770679"/>
                  <a:pt x="786328" y="1740468"/>
                </a:cubicBezTo>
                <a:cubicBezTo>
                  <a:pt x="786328" y="1729929"/>
                  <a:pt x="786328" y="1717985"/>
                  <a:pt x="782113" y="1708851"/>
                </a:cubicBezTo>
                <a:cubicBezTo>
                  <a:pt x="762440" y="1665290"/>
                  <a:pt x="739957" y="1609082"/>
                  <a:pt x="707638" y="1571845"/>
                </a:cubicBezTo>
                <a:cubicBezTo>
                  <a:pt x="699207" y="1562711"/>
                  <a:pt x="680237" y="1528986"/>
                  <a:pt x="674616" y="1526879"/>
                </a:cubicBezTo>
                <a:cubicBezTo>
                  <a:pt x="646512" y="1514232"/>
                  <a:pt x="624029" y="1485425"/>
                  <a:pt x="614895" y="1456619"/>
                </a:cubicBezTo>
                <a:cubicBezTo>
                  <a:pt x="602951" y="1418679"/>
                  <a:pt x="594520" y="1415868"/>
                  <a:pt x="594520" y="1376523"/>
                </a:cubicBezTo>
                <a:cubicBezTo>
                  <a:pt x="594520" y="1359661"/>
                  <a:pt x="547446" y="1357553"/>
                  <a:pt x="531286" y="1348419"/>
                </a:cubicBezTo>
                <a:cubicBezTo>
                  <a:pt x="462432" y="1312587"/>
                  <a:pt x="423789" y="1273944"/>
                  <a:pt x="356340" y="1236706"/>
                </a:cubicBezTo>
                <a:cubicBezTo>
                  <a:pt x="338775" y="1226870"/>
                  <a:pt x="319102" y="1219844"/>
                  <a:pt x="302240" y="1210008"/>
                </a:cubicBezTo>
                <a:cubicBezTo>
                  <a:pt x="265002" y="1187525"/>
                  <a:pt x="227765" y="1165744"/>
                  <a:pt x="191932" y="1140451"/>
                </a:cubicBezTo>
                <a:cubicBezTo>
                  <a:pt x="149777" y="1110942"/>
                  <a:pt x="108324" y="1080028"/>
                  <a:pt x="68276" y="1047708"/>
                </a:cubicBezTo>
                <a:cubicBezTo>
                  <a:pt x="51413" y="1034359"/>
                  <a:pt x="38767" y="1015389"/>
                  <a:pt x="24715" y="998527"/>
                </a:cubicBezTo>
                <a:cubicBezTo>
                  <a:pt x="-6200" y="960586"/>
                  <a:pt x="-4092" y="918431"/>
                  <a:pt x="9258" y="875572"/>
                </a:cubicBezTo>
                <a:cubicBezTo>
                  <a:pt x="41577" y="767373"/>
                  <a:pt x="120268" y="641608"/>
                  <a:pt x="181394" y="544650"/>
                </a:cubicBezTo>
                <a:cubicBezTo>
                  <a:pt x="196851" y="520761"/>
                  <a:pt x="213010" y="497576"/>
                  <a:pt x="228467" y="473688"/>
                </a:cubicBezTo>
                <a:cubicBezTo>
                  <a:pt x="243222" y="449799"/>
                  <a:pt x="240412" y="438558"/>
                  <a:pt x="219334" y="420290"/>
                </a:cubicBezTo>
                <a:cubicBezTo>
                  <a:pt x="213713" y="415372"/>
                  <a:pt x="201066" y="405536"/>
                  <a:pt x="201066" y="397807"/>
                </a:cubicBezTo>
                <a:cubicBezTo>
                  <a:pt x="199661" y="354246"/>
                  <a:pt x="199661" y="310685"/>
                  <a:pt x="200364" y="267124"/>
                </a:cubicBezTo>
                <a:cubicBezTo>
                  <a:pt x="200364" y="260801"/>
                  <a:pt x="213713" y="254478"/>
                  <a:pt x="216523" y="248154"/>
                </a:cubicBezTo>
                <a:cubicBezTo>
                  <a:pt x="219334" y="241128"/>
                  <a:pt x="224252" y="234805"/>
                  <a:pt x="224954" y="227076"/>
                </a:cubicBezTo>
                <a:cubicBezTo>
                  <a:pt x="235493" y="156114"/>
                  <a:pt x="274136" y="100609"/>
                  <a:pt x="329641" y="59156"/>
                </a:cubicBezTo>
                <a:cubicBezTo>
                  <a:pt x="358448" y="38078"/>
                  <a:pt x="394280" y="21918"/>
                  <a:pt x="433625" y="20513"/>
                </a:cubicBezTo>
                <a:cubicBezTo>
                  <a:pt x="461027" y="19108"/>
                  <a:pt x="488428" y="17000"/>
                  <a:pt x="515829" y="12082"/>
                </a:cubicBezTo>
                <a:cubicBezTo>
                  <a:pt x="576252" y="1543"/>
                  <a:pt x="563606" y="-12509"/>
                  <a:pt x="623326" y="21216"/>
                </a:cubicBezTo>
                <a:cubicBezTo>
                  <a:pt x="654943" y="38781"/>
                  <a:pt x="689370" y="58453"/>
                  <a:pt x="720987" y="75316"/>
                </a:cubicBezTo>
                <a:cubicBezTo>
                  <a:pt x="791949" y="112553"/>
                  <a:pt x="836213" y="108338"/>
                  <a:pt x="907175" y="144873"/>
                </a:cubicBezTo>
                <a:cubicBezTo>
                  <a:pt x="935279" y="159627"/>
                  <a:pt x="974624" y="180705"/>
                  <a:pt x="1004836" y="190541"/>
                </a:cubicBezTo>
                <a:cubicBezTo>
                  <a:pt x="1082121" y="248857"/>
                  <a:pt x="1096876" y="253775"/>
                  <a:pt x="1143247" y="283987"/>
                </a:cubicBezTo>
                <a:cubicBezTo>
                  <a:pt x="1266201" y="364785"/>
                  <a:pt x="1261283" y="387971"/>
                  <a:pt x="1300629" y="501089"/>
                </a:cubicBezTo>
                <a:cubicBezTo>
                  <a:pt x="1309762" y="528490"/>
                  <a:pt x="1330138" y="554486"/>
                  <a:pt x="1344189" y="580482"/>
                </a:cubicBezTo>
                <a:cubicBezTo>
                  <a:pt x="1372293" y="631772"/>
                  <a:pt x="1398289" y="686574"/>
                  <a:pt x="1405315" y="744187"/>
                </a:cubicBezTo>
                <a:cubicBezTo>
                  <a:pt x="1412341" y="795476"/>
                  <a:pt x="1419367" y="846063"/>
                  <a:pt x="1443958" y="893137"/>
                </a:cubicBezTo>
                <a:cubicBezTo>
                  <a:pt x="1453794" y="911405"/>
                  <a:pt x="1455902" y="933888"/>
                  <a:pt x="1460118" y="954966"/>
                </a:cubicBezTo>
                <a:cubicBezTo>
                  <a:pt x="1465036" y="976746"/>
                  <a:pt x="1467144" y="998527"/>
                  <a:pt x="1472062" y="1020307"/>
                </a:cubicBezTo>
                <a:cubicBezTo>
                  <a:pt x="1482601" y="1063868"/>
                  <a:pt x="1479790" y="1106726"/>
                  <a:pt x="1465036" y="1148882"/>
                </a:cubicBezTo>
                <a:cubicBezTo>
                  <a:pt x="1461523" y="1160124"/>
                  <a:pt x="1429204" y="1199469"/>
                  <a:pt x="1427096" y="1211413"/>
                </a:cubicBezTo>
                <a:cubicBezTo>
                  <a:pt x="1422178" y="1237409"/>
                  <a:pt x="1408828" y="1238814"/>
                  <a:pt x="1432014" y="1254271"/>
                </a:cubicBezTo>
                <a:cubicBezTo>
                  <a:pt x="1436230" y="1257082"/>
                  <a:pt x="1441148" y="1259892"/>
                  <a:pt x="1445363" y="1263405"/>
                </a:cubicBezTo>
                <a:cubicBezTo>
                  <a:pt x="1491032" y="1302751"/>
                  <a:pt x="1481898" y="1304858"/>
                  <a:pt x="1462928" y="1343501"/>
                </a:cubicBezTo>
                <a:cubicBezTo>
                  <a:pt x="1457307" y="1354743"/>
                  <a:pt x="1457307" y="1369497"/>
                  <a:pt x="1453794" y="1382144"/>
                </a:cubicBezTo>
                <a:cubicBezTo>
                  <a:pt x="1442553" y="1425002"/>
                  <a:pt x="1479088" y="1465050"/>
                  <a:pt x="1479790" y="1507206"/>
                </a:cubicBezTo>
                <a:cubicBezTo>
                  <a:pt x="1479790" y="1518447"/>
                  <a:pt x="1467846" y="1528986"/>
                  <a:pt x="1472062" y="1539525"/>
                </a:cubicBezTo>
                <a:cubicBezTo>
                  <a:pt x="1487519" y="1574655"/>
                  <a:pt x="1453092" y="1616108"/>
                  <a:pt x="1468549" y="1651238"/>
                </a:cubicBezTo>
                <a:cubicBezTo>
                  <a:pt x="1476980" y="1670911"/>
                  <a:pt x="1488924" y="1690583"/>
                  <a:pt x="1494545" y="1710959"/>
                </a:cubicBezTo>
                <a:cubicBezTo>
                  <a:pt x="1509299" y="1768572"/>
                  <a:pt x="1508597" y="1907685"/>
                  <a:pt x="1517028" y="1924548"/>
                </a:cubicBezTo>
                <a:cubicBezTo>
                  <a:pt x="1535998" y="1965298"/>
                  <a:pt x="1558481" y="2008157"/>
                  <a:pt x="1566912" y="2051718"/>
                </a:cubicBezTo>
                <a:cubicBezTo>
                  <a:pt x="1571830" y="2077714"/>
                  <a:pt x="1577451" y="2103710"/>
                  <a:pt x="1582369" y="2129706"/>
                </a:cubicBezTo>
                <a:cubicBezTo>
                  <a:pt x="1582369" y="2131111"/>
                  <a:pt x="1583072" y="2132516"/>
                  <a:pt x="1582369" y="2133219"/>
                </a:cubicBezTo>
                <a:cubicBezTo>
                  <a:pt x="1564102" y="2157810"/>
                  <a:pt x="1581667" y="2179590"/>
                  <a:pt x="1587288" y="2202776"/>
                </a:cubicBezTo>
                <a:cubicBezTo>
                  <a:pt x="1590801" y="2218233"/>
                  <a:pt x="1590801" y="2234392"/>
                  <a:pt x="1590098" y="2249850"/>
                </a:cubicBezTo>
                <a:cubicBezTo>
                  <a:pt x="1590098" y="2255470"/>
                  <a:pt x="1581667" y="2280764"/>
                  <a:pt x="1573938" y="2287087"/>
                </a:cubicBezTo>
                <a:cubicBezTo>
                  <a:pt x="1580964" y="2291303"/>
                  <a:pt x="1609068" y="2296221"/>
                  <a:pt x="1616797" y="2300436"/>
                </a:cubicBezTo>
                <a:cubicBezTo>
                  <a:pt x="1654034" y="2318001"/>
                  <a:pt x="1739751" y="2335566"/>
                  <a:pt x="1776988" y="2351726"/>
                </a:cubicBezTo>
                <a:cubicBezTo>
                  <a:pt x="1784717" y="2355239"/>
                  <a:pt x="1794553" y="2355239"/>
                  <a:pt x="1802984" y="2354536"/>
                </a:cubicBezTo>
                <a:cubicBezTo>
                  <a:pt x="1822657" y="2354536"/>
                  <a:pt x="1835304" y="2364373"/>
                  <a:pt x="1849356" y="2377020"/>
                </a:cubicBezTo>
                <a:cubicBezTo>
                  <a:pt x="1864110" y="2390369"/>
                  <a:pt x="1891511" y="2383343"/>
                  <a:pt x="1909076" y="2394584"/>
                </a:cubicBezTo>
                <a:cubicBezTo>
                  <a:pt x="1925236" y="2405123"/>
                  <a:pt x="1939991" y="2417067"/>
                  <a:pt x="1955448" y="2429012"/>
                </a:cubicBezTo>
                <a:cubicBezTo>
                  <a:pt x="1968094" y="2438848"/>
                  <a:pt x="1979336" y="2450792"/>
                  <a:pt x="1992685" y="2459223"/>
                </a:cubicBezTo>
                <a:cubicBezTo>
                  <a:pt x="2051001" y="2495056"/>
                  <a:pt x="2066458" y="2527375"/>
                  <a:pt x="2054514" y="2595527"/>
                </a:cubicBezTo>
                <a:cubicBezTo>
                  <a:pt x="2046083" y="2646816"/>
                  <a:pt x="2032733" y="2713563"/>
                  <a:pt x="2022194" y="2764852"/>
                </a:cubicBezTo>
                <a:cubicBezTo>
                  <a:pt x="2015168" y="2799982"/>
                  <a:pt x="2003224" y="2918018"/>
                  <a:pt x="1999711" y="2943311"/>
                </a:cubicBezTo>
                <a:cubicBezTo>
                  <a:pt x="1989875" y="3010058"/>
                  <a:pt x="1913995" y="3241915"/>
                  <a:pt x="1909076" y="3258777"/>
                </a:cubicBezTo>
                <a:cubicBezTo>
                  <a:pt x="1896430" y="3300230"/>
                  <a:pt x="1869731" y="3468853"/>
                  <a:pt x="1860597" y="3507496"/>
                </a:cubicBezTo>
                <a:cubicBezTo>
                  <a:pt x="1862705" y="3508901"/>
                  <a:pt x="1864813" y="3510306"/>
                  <a:pt x="1866921" y="3511712"/>
                </a:cubicBezTo>
                <a:cubicBezTo>
                  <a:pt x="1871839" y="3509604"/>
                  <a:pt x="1877460" y="3508199"/>
                  <a:pt x="1882378" y="3504686"/>
                </a:cubicBezTo>
                <a:cubicBezTo>
                  <a:pt x="1896430" y="3494849"/>
                  <a:pt x="1909779" y="3483608"/>
                  <a:pt x="1925236" y="3475879"/>
                </a:cubicBezTo>
                <a:cubicBezTo>
                  <a:pt x="1932965" y="3471664"/>
                  <a:pt x="1944206" y="3474474"/>
                  <a:pt x="1954042" y="3473771"/>
                </a:cubicBezTo>
                <a:cubicBezTo>
                  <a:pt x="1953340" y="3482905"/>
                  <a:pt x="1954745" y="3492039"/>
                  <a:pt x="1951935" y="3500470"/>
                </a:cubicBezTo>
                <a:cubicBezTo>
                  <a:pt x="1940693" y="3541923"/>
                  <a:pt x="1935073" y="3575648"/>
                  <a:pt x="1923831" y="3617101"/>
                </a:cubicBezTo>
                <a:cubicBezTo>
                  <a:pt x="1921723" y="3624829"/>
                  <a:pt x="1922426" y="3633261"/>
                  <a:pt x="1921723" y="3639584"/>
                </a:cubicBezTo>
                <a:cubicBezTo>
                  <a:pt x="1934370" y="3645205"/>
                  <a:pt x="1944909" y="3650123"/>
                  <a:pt x="1955448" y="3653636"/>
                </a:cubicBezTo>
                <a:cubicBezTo>
                  <a:pt x="1984957" y="3664877"/>
                  <a:pt x="1978633" y="3656446"/>
                  <a:pt x="1989172" y="3715464"/>
                </a:cubicBezTo>
                <a:cubicBezTo>
                  <a:pt x="1989875" y="3719680"/>
                  <a:pt x="1987767" y="3724598"/>
                  <a:pt x="1986362" y="3728813"/>
                </a:cubicBezTo>
                <a:cubicBezTo>
                  <a:pt x="1983552" y="3735137"/>
                  <a:pt x="1968797" y="3728111"/>
                  <a:pt x="1970202" y="3732326"/>
                </a:cubicBezTo>
                <a:cubicBezTo>
                  <a:pt x="1973715" y="3742865"/>
                  <a:pt x="1986362" y="3768861"/>
                  <a:pt x="1994793" y="3774482"/>
                </a:cubicBezTo>
                <a:cubicBezTo>
                  <a:pt x="2043272" y="3803289"/>
                  <a:pt x="2060837" y="3842634"/>
                  <a:pt x="2101588" y="3879871"/>
                </a:cubicBezTo>
                <a:cubicBezTo>
                  <a:pt x="2117045" y="3893923"/>
                  <a:pt x="2134610" y="3898139"/>
                  <a:pt x="2153580" y="3900247"/>
                </a:cubicBezTo>
                <a:cubicBezTo>
                  <a:pt x="2180981" y="3904462"/>
                  <a:pt x="2209085" y="3907975"/>
                  <a:pt x="2236486" y="3912894"/>
                </a:cubicBezTo>
                <a:cubicBezTo>
                  <a:pt x="2242107" y="3913596"/>
                  <a:pt x="2250538" y="3917812"/>
                  <a:pt x="2252646" y="3922027"/>
                </a:cubicBezTo>
                <a:cubicBezTo>
                  <a:pt x="2263887" y="3944510"/>
                  <a:pt x="2275129" y="3967696"/>
                  <a:pt x="2282857" y="3991584"/>
                </a:cubicBezTo>
                <a:cubicBezTo>
                  <a:pt x="2287775" y="4007744"/>
                  <a:pt x="2276534" y="4016878"/>
                  <a:pt x="2259672" y="4021093"/>
                </a:cubicBezTo>
                <a:cubicBezTo>
                  <a:pt x="2221732" y="4028822"/>
                  <a:pt x="2183791" y="4039361"/>
                  <a:pt x="2145851" y="4041468"/>
                </a:cubicBezTo>
                <a:cubicBezTo>
                  <a:pt x="2065053" y="4046387"/>
                  <a:pt x="1997603" y="4032335"/>
                  <a:pt x="1917508" y="4019688"/>
                </a:cubicBezTo>
                <a:cubicBezTo>
                  <a:pt x="1836709" y="4006339"/>
                  <a:pt x="1755208" y="3994395"/>
                  <a:pt x="1674409" y="3978938"/>
                </a:cubicBezTo>
                <a:cubicBezTo>
                  <a:pt x="1629443" y="3970506"/>
                  <a:pt x="1584477" y="3963481"/>
                  <a:pt x="1540214" y="3951536"/>
                </a:cubicBezTo>
                <a:cubicBezTo>
                  <a:pt x="1532485" y="3949429"/>
                  <a:pt x="1525459" y="3944510"/>
                  <a:pt x="1518433" y="3939592"/>
                </a:cubicBezTo>
                <a:cubicBezTo>
                  <a:pt x="1509299" y="3933269"/>
                  <a:pt x="1507192" y="3925540"/>
                  <a:pt x="1510002" y="3913596"/>
                </a:cubicBezTo>
                <a:cubicBezTo>
                  <a:pt x="1526162" y="3838419"/>
                  <a:pt x="1553563" y="3766754"/>
                  <a:pt x="1581667" y="3695792"/>
                </a:cubicBezTo>
                <a:cubicBezTo>
                  <a:pt x="1593611" y="3665580"/>
                  <a:pt x="1599232" y="3627640"/>
                  <a:pt x="1573938" y="3602346"/>
                </a:cubicBezTo>
                <a:cubicBezTo>
                  <a:pt x="1564804" y="3593213"/>
                  <a:pt x="1557779" y="3581971"/>
                  <a:pt x="1569723" y="3570027"/>
                </a:cubicBezTo>
                <a:cubicBezTo>
                  <a:pt x="1578154" y="3560893"/>
                  <a:pt x="1597124" y="3560893"/>
                  <a:pt x="1607663" y="3570730"/>
                </a:cubicBezTo>
                <a:cubicBezTo>
                  <a:pt x="1613284" y="3575648"/>
                  <a:pt x="1609068" y="3590402"/>
                  <a:pt x="1613986" y="3596725"/>
                </a:cubicBezTo>
                <a:cubicBezTo>
                  <a:pt x="1618202" y="3602346"/>
                  <a:pt x="1622417" y="3607264"/>
                  <a:pt x="1627336" y="3612183"/>
                </a:cubicBezTo>
                <a:cubicBezTo>
                  <a:pt x="1633659" y="3605859"/>
                  <a:pt x="1642793" y="3600238"/>
                  <a:pt x="1645603" y="3592510"/>
                </a:cubicBezTo>
                <a:cubicBezTo>
                  <a:pt x="1650521" y="3577756"/>
                  <a:pt x="1652629" y="3562298"/>
                  <a:pt x="1654737" y="3547544"/>
                </a:cubicBezTo>
                <a:cubicBezTo>
                  <a:pt x="1664573" y="3470961"/>
                  <a:pt x="1654034" y="3408430"/>
                  <a:pt x="1661060" y="3331144"/>
                </a:cubicBezTo>
                <a:cubicBezTo>
                  <a:pt x="1668789" y="3251751"/>
                  <a:pt x="1673707" y="3172358"/>
                  <a:pt x="1679328" y="3092262"/>
                </a:cubicBezTo>
                <a:cubicBezTo>
                  <a:pt x="1682841" y="3038865"/>
                  <a:pt x="1695487" y="2986873"/>
                  <a:pt x="1710242" y="2935583"/>
                </a:cubicBezTo>
                <a:cubicBezTo>
                  <a:pt x="1724996" y="2884996"/>
                  <a:pt x="1742561" y="2835112"/>
                  <a:pt x="1755911" y="2784525"/>
                </a:cubicBezTo>
                <a:cubicBezTo>
                  <a:pt x="1763639" y="2757124"/>
                  <a:pt x="1761531" y="2755016"/>
                  <a:pt x="1734130" y="2746585"/>
                </a:cubicBezTo>
                <a:cubicBezTo>
                  <a:pt x="1708837" y="2738856"/>
                  <a:pt x="1661763" y="2733235"/>
                  <a:pt x="1635767" y="2726912"/>
                </a:cubicBezTo>
                <a:cubicBezTo>
                  <a:pt x="1620310" y="2723399"/>
                  <a:pt x="1542321" y="2719886"/>
                  <a:pt x="1522649" y="2715671"/>
                </a:cubicBezTo>
                <a:cubicBezTo>
                  <a:pt x="1518433" y="2770473"/>
                  <a:pt x="1513515" y="2821060"/>
                  <a:pt x="1510705" y="2872349"/>
                </a:cubicBezTo>
                <a:cubicBezTo>
                  <a:pt x="1507894" y="2913803"/>
                  <a:pt x="1514920" y="2957363"/>
                  <a:pt x="1504381" y="2996709"/>
                </a:cubicBezTo>
                <a:cubicBezTo>
                  <a:pt x="1492437" y="3040972"/>
                  <a:pt x="1520541" y="3085236"/>
                  <a:pt x="1512110" y="3128797"/>
                </a:cubicBezTo>
                <a:cubicBezTo>
                  <a:pt x="1505786" y="3160414"/>
                  <a:pt x="1517028" y="3177979"/>
                  <a:pt x="1510705" y="3209595"/>
                </a:cubicBezTo>
                <a:cubicBezTo>
                  <a:pt x="1503679" y="3246833"/>
                  <a:pt x="1496653" y="3284773"/>
                  <a:pt x="1484709" y="3320605"/>
                </a:cubicBezTo>
                <a:cubicBezTo>
                  <a:pt x="1479088" y="3338170"/>
                  <a:pt x="1490329" y="3352222"/>
                  <a:pt x="1476980" y="3366274"/>
                </a:cubicBezTo>
                <a:cubicBezTo>
                  <a:pt x="1468549" y="3375408"/>
                  <a:pt x="1465036" y="3383136"/>
                  <a:pt x="1466441" y="3395783"/>
                </a:cubicBezTo>
                <a:cubicBezTo>
                  <a:pt x="1468549" y="3434426"/>
                  <a:pt x="1462226" y="3471664"/>
                  <a:pt x="1433419" y="3499767"/>
                </a:cubicBezTo>
                <a:cubicBezTo>
                  <a:pt x="1385643" y="3547544"/>
                  <a:pt x="1314680" y="3587592"/>
                  <a:pt x="1266201" y="3634666"/>
                </a:cubicBezTo>
                <a:cubicBezTo>
                  <a:pt x="1240205" y="3659959"/>
                  <a:pt x="1214209" y="3685955"/>
                  <a:pt x="1190321" y="3712654"/>
                </a:cubicBezTo>
                <a:cubicBezTo>
                  <a:pt x="1147463" y="3759728"/>
                  <a:pt x="1100389" y="3801884"/>
                  <a:pt x="1049099" y="3839824"/>
                </a:cubicBezTo>
                <a:cubicBezTo>
                  <a:pt x="1025211" y="3857389"/>
                  <a:pt x="909985" y="3931864"/>
                  <a:pt x="878368" y="3954347"/>
                </a:cubicBezTo>
                <a:cubicBezTo>
                  <a:pt x="835510" y="3985261"/>
                  <a:pt x="793354" y="4017580"/>
                  <a:pt x="751901" y="4050603"/>
                </a:cubicBezTo>
                <a:cubicBezTo>
                  <a:pt x="736444" y="4062546"/>
                  <a:pt x="742768" y="4092055"/>
                  <a:pt x="761035" y="4096974"/>
                </a:cubicBezTo>
                <a:cubicBezTo>
                  <a:pt x="775087" y="4101189"/>
                  <a:pt x="780708" y="4108918"/>
                  <a:pt x="784221" y="4122970"/>
                </a:cubicBezTo>
                <a:cubicBezTo>
                  <a:pt x="787734" y="4135616"/>
                  <a:pt x="787031" y="4155289"/>
                  <a:pt x="794760" y="4166531"/>
                </a:cubicBezTo>
                <a:cubicBezTo>
                  <a:pt x="806704" y="4183393"/>
                  <a:pt x="805299" y="4192527"/>
                  <a:pt x="785626" y="4196743"/>
                </a:cubicBezTo>
                <a:cubicBezTo>
                  <a:pt x="761738" y="4201661"/>
                  <a:pt x="744875" y="4197445"/>
                  <a:pt x="720284" y="4200256"/>
                </a:cubicBezTo>
                <a:cubicBezTo>
                  <a:pt x="706233" y="4202363"/>
                  <a:pt x="691478" y="4202363"/>
                  <a:pt x="677426" y="4204471"/>
                </a:cubicBezTo>
                <a:cubicBezTo>
                  <a:pt x="669698" y="4205876"/>
                  <a:pt x="661969" y="4208687"/>
                  <a:pt x="656348" y="4212902"/>
                </a:cubicBezTo>
                <a:cubicBezTo>
                  <a:pt x="651430" y="4217118"/>
                  <a:pt x="648620" y="4238195"/>
                  <a:pt x="644404" y="4243817"/>
                </a:cubicBezTo>
                <a:cubicBezTo>
                  <a:pt x="649322" y="4247330"/>
                  <a:pt x="654241" y="4250842"/>
                  <a:pt x="659861" y="4253653"/>
                </a:cubicBezTo>
                <a:cubicBezTo>
                  <a:pt x="662672" y="4255058"/>
                  <a:pt x="666185" y="4256463"/>
                  <a:pt x="669698" y="4257868"/>
                </a:cubicBezTo>
                <a:cubicBezTo>
                  <a:pt x="668292" y="4259273"/>
                  <a:pt x="667590" y="4260679"/>
                  <a:pt x="666887" y="4260679"/>
                </a:cubicBezTo>
                <a:cubicBezTo>
                  <a:pt x="633163" y="4248032"/>
                  <a:pt x="614193" y="4253653"/>
                  <a:pt x="598033" y="4278243"/>
                </a:cubicBezTo>
                <a:cubicBezTo>
                  <a:pt x="579765" y="4304942"/>
                  <a:pt x="542528" y="4323210"/>
                  <a:pt x="529881" y="4352719"/>
                </a:cubicBezTo>
                <a:cubicBezTo>
                  <a:pt x="507398" y="4404711"/>
                  <a:pt x="468755" y="4450379"/>
                  <a:pt x="463134" y="4509398"/>
                </a:cubicBezTo>
                <a:cubicBezTo>
                  <a:pt x="460324" y="4536799"/>
                  <a:pt x="449083" y="4557876"/>
                  <a:pt x="422384" y="4569821"/>
                </a:cubicBezTo>
                <a:cubicBezTo>
                  <a:pt x="415358" y="4572631"/>
                  <a:pt x="424492" y="4585980"/>
                  <a:pt x="418871" y="4590899"/>
                </a:cubicBezTo>
                <a:cubicBezTo>
                  <a:pt x="403414" y="4590899"/>
                  <a:pt x="387957" y="4590899"/>
                  <a:pt x="372500" y="4590899"/>
                </a:cubicBezTo>
                <a:close/>
                <a:moveTo>
                  <a:pt x="768764" y="739971"/>
                </a:moveTo>
                <a:cubicBezTo>
                  <a:pt x="763143" y="690790"/>
                  <a:pt x="763845" y="676035"/>
                  <a:pt x="791949" y="636690"/>
                </a:cubicBezTo>
                <a:cubicBezTo>
                  <a:pt x="794057" y="633879"/>
                  <a:pt x="795462" y="630366"/>
                  <a:pt x="796165" y="626853"/>
                </a:cubicBezTo>
                <a:cubicBezTo>
                  <a:pt x="807406" y="579077"/>
                  <a:pt x="831295" y="569943"/>
                  <a:pt x="876963" y="557296"/>
                </a:cubicBezTo>
                <a:cubicBezTo>
                  <a:pt x="903662" y="549568"/>
                  <a:pt x="954249" y="543947"/>
                  <a:pt x="982353" y="541137"/>
                </a:cubicBezTo>
                <a:cubicBezTo>
                  <a:pt x="984460" y="541137"/>
                  <a:pt x="985866" y="543947"/>
                  <a:pt x="987973" y="544650"/>
                </a:cubicBezTo>
                <a:cubicBezTo>
                  <a:pt x="994999" y="547460"/>
                  <a:pt x="1002728" y="551676"/>
                  <a:pt x="1009754" y="551676"/>
                </a:cubicBezTo>
                <a:cubicBezTo>
                  <a:pt x="1042073" y="551676"/>
                  <a:pt x="1050504" y="578374"/>
                  <a:pt x="1061746" y="598750"/>
                </a:cubicBezTo>
                <a:cubicBezTo>
                  <a:pt x="1072988" y="619827"/>
                  <a:pt x="1077203" y="631069"/>
                  <a:pt x="1087742" y="653552"/>
                </a:cubicBezTo>
                <a:cubicBezTo>
                  <a:pt x="1102497" y="687277"/>
                  <a:pt x="1110928" y="721704"/>
                  <a:pt x="1116549" y="758239"/>
                </a:cubicBezTo>
                <a:cubicBezTo>
                  <a:pt x="1117954" y="766670"/>
                  <a:pt x="1124980" y="754023"/>
                  <a:pt x="1131303" y="761752"/>
                </a:cubicBezTo>
                <a:cubicBezTo>
                  <a:pt x="1136924" y="769480"/>
                  <a:pt x="1148868" y="775804"/>
                  <a:pt x="1150273" y="784235"/>
                </a:cubicBezTo>
                <a:cubicBezTo>
                  <a:pt x="1154489" y="814446"/>
                  <a:pt x="1153083" y="846063"/>
                  <a:pt x="1115846" y="868546"/>
                </a:cubicBezTo>
                <a:cubicBezTo>
                  <a:pt x="1112333" y="870654"/>
                  <a:pt x="1107415" y="874870"/>
                  <a:pt x="1107415" y="878383"/>
                </a:cubicBezTo>
                <a:cubicBezTo>
                  <a:pt x="1107415" y="901568"/>
                  <a:pt x="1086337" y="966910"/>
                  <a:pt x="1088445" y="990095"/>
                </a:cubicBezTo>
                <a:cubicBezTo>
                  <a:pt x="1089147" y="994311"/>
                  <a:pt x="1100389" y="1030846"/>
                  <a:pt x="1103902" y="1029441"/>
                </a:cubicBezTo>
                <a:cubicBezTo>
                  <a:pt x="1119359" y="1023117"/>
                  <a:pt x="1134816" y="988690"/>
                  <a:pt x="1141139" y="970423"/>
                </a:cubicBezTo>
                <a:cubicBezTo>
                  <a:pt x="1142545" y="966207"/>
                  <a:pt x="1167135" y="940211"/>
                  <a:pt x="1170648" y="938806"/>
                </a:cubicBezTo>
                <a:cubicBezTo>
                  <a:pt x="1200860" y="928970"/>
                  <a:pt x="1203670" y="900866"/>
                  <a:pt x="1212804" y="876275"/>
                </a:cubicBezTo>
                <a:cubicBezTo>
                  <a:pt x="1214209" y="872059"/>
                  <a:pt x="1214209" y="866439"/>
                  <a:pt x="1212804" y="862223"/>
                </a:cubicBezTo>
                <a:cubicBezTo>
                  <a:pt x="1204373" y="839740"/>
                  <a:pt x="1195942" y="817959"/>
                  <a:pt x="1186808" y="796179"/>
                </a:cubicBezTo>
                <a:cubicBezTo>
                  <a:pt x="1159407" y="731540"/>
                  <a:pt x="1141139" y="663388"/>
                  <a:pt x="1127087" y="594534"/>
                </a:cubicBezTo>
                <a:cubicBezTo>
                  <a:pt x="1122169" y="569241"/>
                  <a:pt x="1121467" y="542542"/>
                  <a:pt x="1118656" y="516546"/>
                </a:cubicBezTo>
                <a:cubicBezTo>
                  <a:pt x="1117954" y="511628"/>
                  <a:pt x="1117251" y="507412"/>
                  <a:pt x="1115143" y="503197"/>
                </a:cubicBezTo>
                <a:cubicBezTo>
                  <a:pt x="1100389" y="471580"/>
                  <a:pt x="1073690" y="450502"/>
                  <a:pt x="1046289" y="430127"/>
                </a:cubicBezTo>
                <a:cubicBezTo>
                  <a:pt x="1009754" y="403428"/>
                  <a:pt x="972516" y="376027"/>
                  <a:pt x="938089" y="346518"/>
                </a:cubicBezTo>
                <a:cubicBezTo>
                  <a:pt x="891718" y="305767"/>
                  <a:pt x="873450" y="257288"/>
                  <a:pt x="816540" y="236210"/>
                </a:cubicBezTo>
                <a:cubicBezTo>
                  <a:pt x="801786" y="230589"/>
                  <a:pt x="789139" y="234805"/>
                  <a:pt x="782815" y="250262"/>
                </a:cubicBezTo>
                <a:cubicBezTo>
                  <a:pt x="772277" y="274853"/>
                  <a:pt x="763143" y="300146"/>
                  <a:pt x="751901" y="324035"/>
                </a:cubicBezTo>
                <a:cubicBezTo>
                  <a:pt x="746983" y="334574"/>
                  <a:pt x="740660" y="344410"/>
                  <a:pt x="732931" y="352841"/>
                </a:cubicBezTo>
                <a:cubicBezTo>
                  <a:pt x="717474" y="370406"/>
                  <a:pt x="699909" y="386566"/>
                  <a:pt x="683749" y="403428"/>
                </a:cubicBezTo>
                <a:cubicBezTo>
                  <a:pt x="657051" y="430829"/>
                  <a:pt x="634568" y="462446"/>
                  <a:pt x="603654" y="483524"/>
                </a:cubicBezTo>
                <a:cubicBezTo>
                  <a:pt x="548851" y="521464"/>
                  <a:pt x="484915" y="532003"/>
                  <a:pt x="418871" y="517248"/>
                </a:cubicBezTo>
                <a:cubicBezTo>
                  <a:pt x="394280" y="511628"/>
                  <a:pt x="373905" y="505304"/>
                  <a:pt x="355637" y="528490"/>
                </a:cubicBezTo>
                <a:cubicBezTo>
                  <a:pt x="350017" y="535516"/>
                  <a:pt x="337370" y="537624"/>
                  <a:pt x="333857" y="545352"/>
                </a:cubicBezTo>
                <a:cubicBezTo>
                  <a:pt x="314887" y="587508"/>
                  <a:pt x="279054" y="650742"/>
                  <a:pt x="268515" y="695708"/>
                </a:cubicBezTo>
                <a:cubicBezTo>
                  <a:pt x="253058" y="761049"/>
                  <a:pt x="224252" y="828498"/>
                  <a:pt x="214416" y="894542"/>
                </a:cubicBezTo>
                <a:cubicBezTo>
                  <a:pt x="210200" y="921944"/>
                  <a:pt x="212308" y="924754"/>
                  <a:pt x="239709" y="933185"/>
                </a:cubicBezTo>
                <a:cubicBezTo>
                  <a:pt x="334559" y="961992"/>
                  <a:pt x="423086" y="987988"/>
                  <a:pt x="497562" y="1056139"/>
                </a:cubicBezTo>
                <a:cubicBezTo>
                  <a:pt x="529178" y="1084946"/>
                  <a:pt x="551661" y="1061760"/>
                  <a:pt x="591709" y="1063165"/>
                </a:cubicBezTo>
                <a:cubicBezTo>
                  <a:pt x="593115" y="1063165"/>
                  <a:pt x="616300" y="1075812"/>
                  <a:pt x="617705" y="1074407"/>
                </a:cubicBezTo>
                <a:cubicBezTo>
                  <a:pt x="630352" y="1063165"/>
                  <a:pt x="635973" y="1061760"/>
                  <a:pt x="652133" y="1068084"/>
                </a:cubicBezTo>
                <a:cubicBezTo>
                  <a:pt x="658456" y="1070894"/>
                  <a:pt x="673913" y="1067381"/>
                  <a:pt x="681642" y="1066678"/>
                </a:cubicBezTo>
                <a:cubicBezTo>
                  <a:pt x="689370" y="1065976"/>
                  <a:pt x="711151" y="1063165"/>
                  <a:pt x="718177" y="1062463"/>
                </a:cubicBezTo>
                <a:cubicBezTo>
                  <a:pt x="754712" y="1059652"/>
                  <a:pt x="829187" y="1087756"/>
                  <a:pt x="856588" y="1064571"/>
                </a:cubicBezTo>
                <a:cubicBezTo>
                  <a:pt x="882584" y="1042790"/>
                  <a:pt x="853075" y="1006958"/>
                  <a:pt x="836213" y="976746"/>
                </a:cubicBezTo>
                <a:cubicBezTo>
                  <a:pt x="822161" y="951453"/>
                  <a:pt x="780708" y="904379"/>
                  <a:pt x="768764" y="878383"/>
                </a:cubicBezTo>
                <a:cubicBezTo>
                  <a:pt x="762440" y="864331"/>
                  <a:pt x="760332" y="849576"/>
                  <a:pt x="771574" y="834822"/>
                </a:cubicBezTo>
                <a:cubicBezTo>
                  <a:pt x="777195" y="827796"/>
                  <a:pt x="777897" y="815852"/>
                  <a:pt x="777195" y="806015"/>
                </a:cubicBezTo>
                <a:cubicBezTo>
                  <a:pt x="775087" y="786343"/>
                  <a:pt x="771574" y="763157"/>
                  <a:pt x="768764" y="739971"/>
                </a:cubicBezTo>
                <a:close/>
              </a:path>
            </a:pathLst>
          </a:custGeom>
          <a:solidFill>
            <a:srgbClr val="FFB90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5" name="Google Shape;275;p9"/>
          <p:cNvGrpSpPr/>
          <p:nvPr/>
        </p:nvGrpSpPr>
        <p:grpSpPr>
          <a:xfrm flipH="1">
            <a:off x="1" y="185046"/>
            <a:ext cx="7187184" cy="1052040"/>
            <a:chOff x="5006326" y="5391623"/>
            <a:chExt cx="7185675" cy="1052040"/>
          </a:xfrm>
        </p:grpSpPr>
        <p:sp>
          <p:nvSpPr>
            <p:cNvPr id="276" name="Google Shape;276;p9"/>
            <p:cNvSpPr/>
            <p:nvPr/>
          </p:nvSpPr>
          <p:spPr>
            <a:xfrm flipH="1">
              <a:off x="5006326" y="5481074"/>
              <a:ext cx="7185674" cy="962589"/>
            </a:xfrm>
            <a:custGeom>
              <a:rect b="b" l="l" r="r" t="t"/>
              <a:pathLst>
                <a:path extrusionOk="0" h="962589" w="7185674">
                  <a:moveTo>
                    <a:pt x="7185674" y="0"/>
                  </a:moveTo>
                  <a:lnTo>
                    <a:pt x="0" y="0"/>
                  </a:lnTo>
                  <a:lnTo>
                    <a:pt x="0" y="962589"/>
                  </a:lnTo>
                  <a:lnTo>
                    <a:pt x="6924558" y="962589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9"/>
            <p:cNvSpPr/>
            <p:nvPr/>
          </p:nvSpPr>
          <p:spPr>
            <a:xfrm flipH="1">
              <a:off x="5115658" y="5391623"/>
              <a:ext cx="7076343" cy="962589"/>
            </a:xfrm>
            <a:custGeom>
              <a:rect b="b" l="l" r="r" t="t"/>
              <a:pathLst>
                <a:path extrusionOk="0" h="962589" w="7076343">
                  <a:moveTo>
                    <a:pt x="7076343" y="0"/>
                  </a:moveTo>
                  <a:lnTo>
                    <a:pt x="0" y="0"/>
                  </a:lnTo>
                  <a:lnTo>
                    <a:pt x="0" y="962589"/>
                  </a:lnTo>
                  <a:lnTo>
                    <a:pt x="6807987" y="962589"/>
                  </a:lnTo>
                  <a:close/>
                </a:path>
              </a:pathLst>
            </a:custGeom>
            <a:solidFill>
              <a:srgbClr val="EC810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8" name="Google Shape;278;p9"/>
          <p:cNvSpPr txBox="1"/>
          <p:nvPr/>
        </p:nvSpPr>
        <p:spPr>
          <a:xfrm>
            <a:off x="316385" y="320459"/>
            <a:ext cx="9984901" cy="7242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Bilan 2022</a:t>
            </a:r>
            <a:endParaRPr/>
          </a:p>
        </p:txBody>
      </p:sp>
      <p:pic>
        <p:nvPicPr>
          <p:cNvPr descr="Une image contenant plancher, intérieur, groupe&#10;&#10;Description générée automatiquement" id="279" name="Google Shape;27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30198" y="222565"/>
            <a:ext cx="4283680" cy="28665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intérieur, plancher, plafond, sport athlétique&#10;&#10;Description générée automatiquement" id="280" name="Google Shape;28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30198" y="3506157"/>
            <a:ext cx="4283679" cy="28557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intérieur, plancher, plafond, debout&#10;&#10;Description générée automatiquement" id="281" name="Google Shape;281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6504" y="1979761"/>
            <a:ext cx="51435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over and End Slide Master">
  <a:themeElements>
    <a:clrScheme name="Basketbal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E302A"/>
      </a:accent1>
      <a:accent2>
        <a:srgbClr val="7F7F7F"/>
      </a:accent2>
      <a:accent3>
        <a:srgbClr val="920A06"/>
      </a:accent3>
      <a:accent4>
        <a:srgbClr val="3F3F3F"/>
      </a:accent4>
      <a:accent5>
        <a:srgbClr val="500402"/>
      </a:accent5>
      <a:accent6>
        <a:srgbClr val="000000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ntents Slide Master">
  <a:themeElements>
    <a:clrScheme name="ALLPPT-BASKETBAL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E302A"/>
      </a:accent1>
      <a:accent2>
        <a:srgbClr val="7F7F7F"/>
      </a:accent2>
      <a:accent3>
        <a:srgbClr val="920A06"/>
      </a:accent3>
      <a:accent4>
        <a:srgbClr val="3F3F3F"/>
      </a:accent4>
      <a:accent5>
        <a:srgbClr val="500402"/>
      </a:accent5>
      <a:accent6>
        <a:srgbClr val="000000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ection Break Slide Master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2018-04-24T17:14:44Z</dcterms:created>
  <dc:creator>Allppt.com;Googleslidesppt.com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d26f538-337a-4593-a7e6-123667b1a538_Enabled">
    <vt:lpwstr>true</vt:lpwstr>
  </property>
  <property fmtid="{D5CDD505-2E9C-101B-9397-08002B2CF9AE}" pid="3" name="MSIP_Label_2d26f538-337a-4593-a7e6-123667b1a538_SetDate">
    <vt:lpwstr>2023-06-15T09:28:06Z</vt:lpwstr>
  </property>
  <property fmtid="{D5CDD505-2E9C-101B-9397-08002B2CF9AE}" pid="4" name="MSIP_Label_2d26f538-337a-4593-a7e6-123667b1a538_Method">
    <vt:lpwstr>Standard</vt:lpwstr>
  </property>
  <property fmtid="{D5CDD505-2E9C-101B-9397-08002B2CF9AE}" pid="5" name="MSIP_Label_2d26f538-337a-4593-a7e6-123667b1a538_Name">
    <vt:lpwstr>C1 Interne</vt:lpwstr>
  </property>
  <property fmtid="{D5CDD505-2E9C-101B-9397-08002B2CF9AE}" pid="6" name="MSIP_Label_2d26f538-337a-4593-a7e6-123667b1a538_SiteId">
    <vt:lpwstr>e242425b-70fc-44dc-9ddf-c21e304e6c80</vt:lpwstr>
  </property>
  <property fmtid="{D5CDD505-2E9C-101B-9397-08002B2CF9AE}" pid="7" name="MSIP_Label_2d26f538-337a-4593-a7e6-123667b1a538_ActionId">
    <vt:lpwstr>43a89a71-9d19-41d2-8357-9d672f010b8d</vt:lpwstr>
  </property>
  <property fmtid="{D5CDD505-2E9C-101B-9397-08002B2CF9AE}" pid="8" name="MSIP_Label_2d26f538-337a-4593-a7e6-123667b1a538_ContentBits">
    <vt:lpwstr>0</vt:lpwstr>
  </property>
</Properties>
</file>