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9601200" cy="13679488"/>
  <p:notesSz cx="9929813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B"/>
    <a:srgbClr val="F0911A"/>
    <a:srgbClr val="4AA1AB"/>
    <a:srgbClr val="1F6396"/>
    <a:srgbClr val="0646AD"/>
    <a:srgbClr val="2E6CA4"/>
    <a:srgbClr val="2A6AA3"/>
    <a:srgbClr val="7D9EC5"/>
    <a:srgbClr val="CF7D47"/>
    <a:srgbClr val="8E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AC008-326F-4F63-A82D-683E3D7D1ACF}" v="1" dt="2026-05-04T17:19:38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2573" y="62"/>
      </p:cViewPr>
      <p:guideLst>
        <p:guide orient="horz" pos="428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OUMAT" userId="0cca410f-c001-4bad-b9d5-8ea79a24d348" providerId="ADAL" clId="{DB4D54E4-665F-456B-B8D1-8EDDF5C4C4C1}"/>
    <pc:docChg chg="custSel modSld">
      <pc:chgData name="Caroline SOUMAT" userId="0cca410f-c001-4bad-b9d5-8ea79a24d348" providerId="ADAL" clId="{DB4D54E4-665F-456B-B8D1-8EDDF5C4C4C1}" dt="2026-05-04T17:19:42.257" v="1" actId="167"/>
      <pc:docMkLst>
        <pc:docMk/>
      </pc:docMkLst>
      <pc:sldChg chg="delSp modSp mod">
        <pc:chgData name="Caroline SOUMAT" userId="0cca410f-c001-4bad-b9d5-8ea79a24d348" providerId="ADAL" clId="{DB4D54E4-665F-456B-B8D1-8EDDF5C4C4C1}" dt="2026-05-04T17:19:42.257" v="1" actId="167"/>
        <pc:sldMkLst>
          <pc:docMk/>
          <pc:sldMk cId="1403354681" sldId="256"/>
        </pc:sldMkLst>
        <pc:picChg chg="ord">
          <ac:chgData name="Caroline SOUMAT" userId="0cca410f-c001-4bad-b9d5-8ea79a24d348" providerId="ADAL" clId="{DB4D54E4-665F-456B-B8D1-8EDDF5C4C4C1}" dt="2026-05-04T17:19:42.257" v="1" actId="167"/>
          <ac:picMkLst>
            <pc:docMk/>
            <pc:sldMk cId="1403354681" sldId="256"/>
            <ac:picMk id="2" creationId="{192C0F24-BFA0-74A8-F900-FF36E749E4E2}"/>
          </ac:picMkLst>
        </pc:picChg>
        <pc:picChg chg="del">
          <ac:chgData name="Caroline SOUMAT" userId="0cca410f-c001-4bad-b9d5-8ea79a24d348" providerId="ADAL" clId="{DB4D54E4-665F-456B-B8D1-8EDDF5C4C4C1}" dt="2026-05-04T17:19:29.387" v="0" actId="478"/>
          <ac:picMkLst>
            <pc:docMk/>
            <pc:sldMk cId="1403354681" sldId="256"/>
            <ac:picMk id="6" creationId="{79DD5A53-8D3D-CD1A-A7D0-36257458D11F}"/>
          </ac:picMkLst>
        </pc:picChg>
        <pc:picChg chg="del">
          <ac:chgData name="Caroline SOUMAT" userId="0cca410f-c001-4bad-b9d5-8ea79a24d348" providerId="ADAL" clId="{DB4D54E4-665F-456B-B8D1-8EDDF5C4C4C1}" dt="2026-05-04T17:19:29.387" v="0" actId="478"/>
          <ac:picMkLst>
            <pc:docMk/>
            <pc:sldMk cId="1403354681" sldId="256"/>
            <ac:picMk id="10" creationId="{2B3B5098-001D-EECB-6747-1A84103DF0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38751"/>
            <a:ext cx="8161020" cy="4762488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7184899"/>
            <a:ext cx="7200900" cy="3302709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27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25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728306"/>
            <a:ext cx="2070259" cy="11592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728306"/>
            <a:ext cx="6090761" cy="11592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78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52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410376"/>
            <a:ext cx="8281035" cy="5690286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9154495"/>
            <a:ext cx="8281035" cy="2992387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92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641531"/>
            <a:ext cx="4080510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641531"/>
            <a:ext cx="4080510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25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728309"/>
            <a:ext cx="8281035" cy="26440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353376"/>
            <a:ext cx="4061757" cy="164343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996813"/>
            <a:ext cx="4061757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353376"/>
            <a:ext cx="4081761" cy="164343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996813"/>
            <a:ext cx="4081761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7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911966"/>
            <a:ext cx="3096637" cy="3191881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969596"/>
            <a:ext cx="4860608" cy="972130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103846"/>
            <a:ext cx="3096637" cy="760288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0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911966"/>
            <a:ext cx="3096637" cy="3191881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969596"/>
            <a:ext cx="4860608" cy="972130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103846"/>
            <a:ext cx="3096637" cy="760288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0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728309"/>
            <a:ext cx="8281035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641531"/>
            <a:ext cx="8281035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2678862"/>
            <a:ext cx="2160270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C19D-E07C-4495-B9E6-09D282D4EFBE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2678862"/>
            <a:ext cx="324040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2678862"/>
            <a:ext cx="2160270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0CCE-FEE8-4D59-9785-2CA2B7AB6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40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2C0F24-BFA0-74A8-F900-FF36E749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" y="0"/>
            <a:ext cx="9571388" cy="1367948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F95B4BE-6443-FB33-B72D-7411741CCE0D}"/>
              </a:ext>
            </a:extLst>
          </p:cNvPr>
          <p:cNvSpPr txBox="1"/>
          <p:nvPr/>
        </p:nvSpPr>
        <p:spPr>
          <a:xfrm>
            <a:off x="556686" y="11344879"/>
            <a:ext cx="70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12, chemin de l’Aumône à Épône</a:t>
            </a:r>
          </a:p>
        </p:txBody>
      </p:sp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id="{93D50A9A-DD02-B433-B0D2-4951AF9DE4D5}"/>
              </a:ext>
            </a:extLst>
          </p:cNvPr>
          <p:cNvSpPr/>
          <p:nvPr/>
        </p:nvSpPr>
        <p:spPr>
          <a:xfrm>
            <a:off x="2695575" y="4762501"/>
            <a:ext cx="4429126" cy="97154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3546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a5fe16-64fe-473a-8978-9bedd47cf758" xsi:nil="true"/>
    <lcf76f155ced4ddcb4097134ff3c332f xmlns="a02e6cd4-f96e-4335-8142-ead03bc8d4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1A1402393B942AC363976F6215071" ma:contentTypeVersion="19" ma:contentTypeDescription="Crée un document." ma:contentTypeScope="" ma:versionID="e511ebb6695476916101244946c5c63c">
  <xsd:schema xmlns:xsd="http://www.w3.org/2001/XMLSchema" xmlns:xs="http://www.w3.org/2001/XMLSchema" xmlns:p="http://schemas.microsoft.com/office/2006/metadata/properties" xmlns:ns2="a02e6cd4-f96e-4335-8142-ead03bc8d4d3" xmlns:ns3="7aa5fe16-64fe-473a-8978-9bedd47cf758" targetNamespace="http://schemas.microsoft.com/office/2006/metadata/properties" ma:root="true" ma:fieldsID="b169d5200fe78ce8a97d23730544e69b" ns2:_="" ns3:_="">
    <xsd:import namespace="a02e6cd4-f96e-4335-8142-ead03bc8d4d3"/>
    <xsd:import namespace="7aa5fe16-64fe-473a-8978-9bedd47cf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e6cd4-f96e-4335-8142-ead03bc8d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601e2fc-63fc-4410-a659-b88695f7b1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fe16-64fe-473a-8978-9bedd47cf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1d9f7b-9881-4969-8c48-2563c0e650b5}" ma:internalName="TaxCatchAll" ma:showField="CatchAllData" ma:web="7aa5fe16-64fe-473a-8978-9bedd47cf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C9D45-5A24-4DF2-938A-5482C94DEA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3E4F9E-59CF-4252-BD27-8B7487D85068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7aa5fe16-64fe-473a-8978-9bedd47cf758"/>
    <ds:schemaRef ds:uri="http://schemas.microsoft.com/office/2006/metadata/properties"/>
    <ds:schemaRef ds:uri="a02e6cd4-f96e-4335-8142-ead03bc8d4d3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9F5660-7503-463A-B075-1275359E7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2e6cd4-f96e-4335-8142-ead03bc8d4d3"/>
    <ds:schemaRef ds:uri="7aa5fe16-64fe-473a-8978-9bedd47cf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473</TotalTime>
  <Words>7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SOUMAT</dc:creator>
  <cp:lastModifiedBy>Caroline SOUMAT</cp:lastModifiedBy>
  <cp:revision>28</cp:revision>
  <dcterms:created xsi:type="dcterms:W3CDTF">2020-09-07T22:41:31Z</dcterms:created>
  <dcterms:modified xsi:type="dcterms:W3CDTF">2026-05-04T17:19:48Z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0x0101001611A1402393B942AC363976F6215071</vt:lpwstr>
  </property>
  <property fmtid="{D5CDD505-2E9C-101B-9397-08002B2CF9AE}" pid="3" name="MediaServiceImageTags">
    <vt:lpwstr/>
  </property>
</Properties>
</file>